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797675" cy="9874250"/>
  <p:embeddedFontLst>
    <p:embeddedFont>
      <p:font typeface="Bodoni"/>
      <p:regular r:id="rId29"/>
      <p:bold r:id="rId30"/>
      <p:italic r:id="rId31"/>
      <p:boldItalic r:id="rId32"/>
    </p:embeddedFon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37" roundtripDataSignature="AMtx7miV/FZpXvQsWBA2PKevIwBaN1ig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odoni-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odoni-italic.fntdata"/><Relationship Id="rId30" Type="http://schemas.openxmlformats.org/officeDocument/2006/relationships/font" Target="fonts/Bodoni-bold.fntdata"/><Relationship Id="rId11" Type="http://schemas.openxmlformats.org/officeDocument/2006/relationships/slide" Target="slides/slide6.xml"/><Relationship Id="rId33" Type="http://schemas.openxmlformats.org/officeDocument/2006/relationships/font" Target="fonts/CenturyGothic-regular.fntdata"/><Relationship Id="rId10" Type="http://schemas.openxmlformats.org/officeDocument/2006/relationships/slide" Target="slides/slide5.xml"/><Relationship Id="rId32" Type="http://schemas.openxmlformats.org/officeDocument/2006/relationships/font" Target="fonts/Bodoni-boldItalic.fntdata"/><Relationship Id="rId13" Type="http://schemas.openxmlformats.org/officeDocument/2006/relationships/slide" Target="slides/slide8.xml"/><Relationship Id="rId35" Type="http://schemas.openxmlformats.org/officeDocument/2006/relationships/font" Target="fonts/CenturyGothic-italic.fntdata"/><Relationship Id="rId12" Type="http://schemas.openxmlformats.org/officeDocument/2006/relationships/slide" Target="slides/slide7.xml"/><Relationship Id="rId34" Type="http://schemas.openxmlformats.org/officeDocument/2006/relationships/font" Target="fonts/CenturyGothic-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6400" cy="495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49688" y="0"/>
            <a:ext cx="2946400" cy="4953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450" y="4751388"/>
            <a:ext cx="5438775" cy="388937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378950"/>
            <a:ext cx="2946400" cy="4953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49688" y="9378950"/>
            <a:ext cx="2946400" cy="4953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6" name="Google Shape;256;p1:notes"/>
          <p:cNvSpPr txBox="1"/>
          <p:nvPr>
            <p:ph idx="1" type="body"/>
          </p:nvPr>
        </p:nvSpPr>
        <p:spPr>
          <a:xfrm>
            <a:off x="679450" y="4751388"/>
            <a:ext cx="5438775" cy="38893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notes"/>
          <p:cNvSpPr txBox="1"/>
          <p:nvPr>
            <p:ph idx="12" type="sldNum"/>
          </p:nvPr>
        </p:nvSpPr>
        <p:spPr>
          <a:xfrm>
            <a:off x="3849688" y="9378950"/>
            <a:ext cx="2946400" cy="4953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sz="1200">
                <a:latin typeface="Calibri"/>
                <a:ea typeface="Calibri"/>
                <a:cs typeface="Calibri"/>
                <a:sym typeface="Calibri"/>
              </a:rPr>
              <a:t>‹#›</a:t>
            </a:fld>
            <a:endParaRPr sz="1200">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0: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9" name="Google Shape;339;p10: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1: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8" name="Google Shape;348;p11: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8" name="Google Shape;368;p12: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3: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p13: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4: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5" name="Google Shape;385;p14: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5: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3" name="Google Shape;393;p15: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6: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4" name="Google Shape;404;p16: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7: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3" name="Google Shape;413;p17: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2" name="Google Shape;422;p18: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9: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19:notes"/>
          <p:cNvSpPr txBox="1"/>
          <p:nvPr>
            <p:ph idx="1" type="body"/>
          </p:nvPr>
        </p:nvSpPr>
        <p:spPr>
          <a:xfrm>
            <a:off x="679450" y="4751388"/>
            <a:ext cx="5438775" cy="38893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 name="Google Shape;267;p2: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0: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7" name="Google Shape;447;p20: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1: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6" name="Google Shape;456;p21: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2: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5" name="Google Shape;465;p22: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3: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4" name="Google Shape;474;p23: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p3: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4: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 name="Google Shape;285;p4: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5: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4" name="Google Shape;294;p5: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6: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 name="Google Shape;303;p6: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7: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7:notes"/>
          <p:cNvSpPr txBox="1"/>
          <p:nvPr>
            <p:ph idx="1" type="body"/>
          </p:nvPr>
        </p:nvSpPr>
        <p:spPr>
          <a:xfrm>
            <a:off x="679450" y="4751388"/>
            <a:ext cx="5438775" cy="38893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8: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1" name="Google Shape;321;p8: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9:notes"/>
          <p:cNvSpPr txBox="1"/>
          <p:nvPr>
            <p:ph idx="1" type="body"/>
          </p:nvPr>
        </p:nvSpPr>
        <p:spPr>
          <a:xfrm>
            <a:off x="679450" y="4751388"/>
            <a:ext cx="5438775" cy="3889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p9: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26" name="Shape 26"/>
        <p:cNvGrpSpPr/>
        <p:nvPr/>
      </p:nvGrpSpPr>
      <p:grpSpPr>
        <a:xfrm>
          <a:off x="0" y="0"/>
          <a:ext cx="0" cy="0"/>
          <a:chOff x="0" y="0"/>
          <a:chExt cx="0" cy="0"/>
        </a:xfrm>
      </p:grpSpPr>
      <p:grpSp>
        <p:nvGrpSpPr>
          <p:cNvPr id="27" name="Google Shape;27;p25"/>
          <p:cNvGrpSpPr/>
          <p:nvPr/>
        </p:nvGrpSpPr>
        <p:grpSpPr>
          <a:xfrm>
            <a:off x="0" y="-1587"/>
            <a:ext cx="12192000" cy="6865937"/>
            <a:chOff x="0" y="-2373"/>
            <a:chExt cx="12192000" cy="6867027"/>
          </a:xfrm>
        </p:grpSpPr>
        <p:sp>
          <p:nvSpPr>
            <p:cNvPr id="28" name="Google Shape;28;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5"/>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5"/>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5"/>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5"/>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5"/>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5"/>
            <p:cNvSpPr/>
            <p:nvPr/>
          </p:nvSpPr>
          <p:spPr>
            <a:xfrm>
              <a:off x="0" y="804"/>
              <a:ext cx="12192000" cy="6857499"/>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35" name="Google Shape;35;p25"/>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5"/>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5"/>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2560"/>
              <a:buNone/>
              <a:defRPr cap="none">
                <a:solidFill>
                  <a:schemeClr val="accent1"/>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8" name="Google Shape;38;p25"/>
          <p:cNvSpPr txBox="1"/>
          <p:nvPr>
            <p:ph idx="10" type="dt"/>
          </p:nvPr>
        </p:nvSpPr>
        <p:spPr>
          <a:xfrm rot="5400000">
            <a:off x="10090150" y="1792288"/>
            <a:ext cx="990600" cy="3048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1"/>
              </a:buClr>
              <a:buSzPts val="1000"/>
              <a:buFont typeface="Century Gothic"/>
              <a:buNone/>
              <a:defRPr b="0" i="0">
                <a:solidFill>
                  <a:schemeClr val="lt1"/>
                </a:solidFill>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39" name="Google Shape;39;p25"/>
          <p:cNvSpPr txBox="1"/>
          <p:nvPr>
            <p:ph idx="11" type="ftr"/>
          </p:nvPr>
        </p:nvSpPr>
        <p:spPr>
          <a:xfrm rot="5400000">
            <a:off x="8960644" y="3226594"/>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1000"/>
              <a:buFont typeface="Century Gothic"/>
              <a:buNone/>
              <a:defRPr b="0" i="0">
                <a:solidFill>
                  <a:schemeClr val="lt1"/>
                </a:solidFill>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0" name="Google Shape;40;p25"/>
          <p:cNvSpPr txBox="1"/>
          <p:nvPr>
            <p:ph idx="12" type="sldNum"/>
          </p:nvPr>
        </p:nvSpPr>
        <p:spPr>
          <a:xfrm>
            <a:off x="10350500" y="292100"/>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solidFill>
          <a:schemeClr val="lt1"/>
        </a:solidFill>
      </p:bgPr>
    </p:bg>
    <p:spTree>
      <p:nvGrpSpPr>
        <p:cNvPr id="126" name="Shape 126"/>
        <p:cNvGrpSpPr/>
        <p:nvPr/>
      </p:nvGrpSpPr>
      <p:grpSpPr>
        <a:xfrm>
          <a:off x="0" y="0"/>
          <a:ext cx="0" cy="0"/>
          <a:chOff x="0" y="0"/>
          <a:chExt cx="0" cy="0"/>
        </a:xfrm>
      </p:grpSpPr>
      <p:grpSp>
        <p:nvGrpSpPr>
          <p:cNvPr id="127" name="Google Shape;127;p34"/>
          <p:cNvGrpSpPr/>
          <p:nvPr/>
        </p:nvGrpSpPr>
        <p:grpSpPr>
          <a:xfrm>
            <a:off x="0" y="-1587"/>
            <a:ext cx="12192000" cy="6865937"/>
            <a:chOff x="0" y="-2373"/>
            <a:chExt cx="12192000" cy="6867027"/>
          </a:xfrm>
        </p:grpSpPr>
        <p:sp>
          <p:nvSpPr>
            <p:cNvPr id="128" name="Google Shape;128;p3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4"/>
            <p:cNvSpPr/>
            <p:nvPr/>
          </p:nvSpPr>
          <p:spPr>
            <a:xfrm>
              <a:off x="6172200" y="402504"/>
              <a:ext cx="5595938" cy="6054098"/>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4"/>
            <p:cNvSpPr/>
            <p:nvPr/>
          </p:nvSpPr>
          <p:spPr>
            <a:xfrm rot="-5400000">
              <a:off x="3295170" y="2801697"/>
              <a:ext cx="6054098" cy="1255712"/>
            </a:xfrm>
            <a:custGeom>
              <a:rect b="b" l="l" r="r" t="t"/>
              <a:pathLst>
                <a:path extrusionOk="0" h="8000" w="10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6" name="Google Shape;136;p34"/>
            <p:cNvSpPr/>
            <p:nvPr/>
          </p:nvSpPr>
          <p:spPr>
            <a:xfrm rot="-5677511">
              <a:off x="4203438" y="1825166"/>
              <a:ext cx="3299348" cy="441325"/>
            </a:xfrm>
            <a:custGeom>
              <a:rect b="b" l="l" r="r" t="t"/>
              <a:pathLst>
                <a:path extrusionOk="0" h="5291" w="1000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7" name="Google Shape;137;p34"/>
            <p:cNvSpPr/>
            <p:nvPr/>
          </p:nvSpPr>
          <p:spPr>
            <a:xfrm>
              <a:off x="0" y="804"/>
              <a:ext cx="12192000" cy="6857499"/>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38" name="Google Shape;138;p34"/>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4"/>
          <p:cNvSpPr txBox="1"/>
          <p:nvPr>
            <p:ph type="title"/>
          </p:nvPr>
        </p:nvSpPr>
        <p:spPr>
          <a:xfrm>
            <a:off x="1153907" y="1693332"/>
            <a:ext cx="3860260" cy="17356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4"/>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41" name="Google Shape;141;p34"/>
          <p:cNvSpPr txBox="1"/>
          <p:nvPr>
            <p:ph idx="1" type="body"/>
          </p:nvPr>
        </p:nvSpPr>
        <p:spPr>
          <a:xfrm>
            <a:off x="1154955"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42" name="Google Shape;142;p34"/>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43" name="Google Shape;143;p34"/>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44" name="Google Shape;144;p34"/>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bg>
      <p:bgPr>
        <a:solidFill>
          <a:schemeClr val="lt1"/>
        </a:solidFill>
      </p:bgPr>
    </p:bg>
    <p:spTree>
      <p:nvGrpSpPr>
        <p:cNvPr id="145" name="Shape 145"/>
        <p:cNvGrpSpPr/>
        <p:nvPr/>
      </p:nvGrpSpPr>
      <p:grpSpPr>
        <a:xfrm>
          <a:off x="0" y="0"/>
          <a:ext cx="0" cy="0"/>
          <a:chOff x="0" y="0"/>
          <a:chExt cx="0" cy="0"/>
        </a:xfrm>
      </p:grpSpPr>
      <p:grpSp>
        <p:nvGrpSpPr>
          <p:cNvPr id="146" name="Google Shape;146;p35"/>
          <p:cNvGrpSpPr/>
          <p:nvPr/>
        </p:nvGrpSpPr>
        <p:grpSpPr>
          <a:xfrm>
            <a:off x="0" y="-1587"/>
            <a:ext cx="12192000" cy="6865937"/>
            <a:chOff x="0" y="-2373"/>
            <a:chExt cx="12192000" cy="6867027"/>
          </a:xfrm>
        </p:grpSpPr>
        <p:sp>
          <p:nvSpPr>
            <p:cNvPr id="147" name="Google Shape;147;p3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5"/>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5"/>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5"/>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5"/>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5"/>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5"/>
            <p:cNvSpPr/>
            <p:nvPr/>
          </p:nvSpPr>
          <p:spPr>
            <a:xfrm rot="10371525">
              <a:off x="263525" y="4438569"/>
              <a:ext cx="3300413" cy="441395"/>
            </a:xfrm>
            <a:custGeom>
              <a:rect b="b" l="l" r="r" t="t"/>
              <a:pathLst>
                <a:path extrusionOk="0" h="5291" w="1000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4" name="Google Shape;154;p35"/>
            <p:cNvSpPr/>
            <p:nvPr/>
          </p:nvSpPr>
          <p:spPr>
            <a:xfrm rot="10800000">
              <a:off x="458788" y="321529"/>
              <a:ext cx="11277600" cy="4533031"/>
            </a:xfrm>
            <a:custGeom>
              <a:rect b="b" l="l" r="r" t="t"/>
              <a:pathLst>
                <a:path extrusionOk="0" h="2856" w="7104">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 name="Google Shape;155;p35"/>
            <p:cNvSpPr/>
            <p:nvPr/>
          </p:nvSpPr>
          <p:spPr>
            <a:xfrm>
              <a:off x="0" y="804"/>
              <a:ext cx="12192000" cy="6857499"/>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56" name="Google Shape;156;p35"/>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5"/>
          <p:cNvSpPr txBox="1"/>
          <p:nvPr>
            <p:ph type="title"/>
          </p:nvPr>
        </p:nvSpPr>
        <p:spPr>
          <a:xfrm>
            <a:off x="1154956" y="4966674"/>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35"/>
          <p:cNvSpPr/>
          <p:nvPr>
            <p:ph idx="2" type="pic"/>
          </p:nvPr>
        </p:nvSpPr>
        <p:spPr>
          <a:xfrm>
            <a:off x="1154955" y="685800"/>
            <a:ext cx="8825658"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59" name="Google Shape;159;p35"/>
          <p:cNvSpPr txBox="1"/>
          <p:nvPr>
            <p:ph idx="1" type="body"/>
          </p:nvPr>
        </p:nvSpPr>
        <p:spPr>
          <a:xfrm>
            <a:off x="1154956" y="553666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0" name="Google Shape;160;p35"/>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61" name="Google Shape;161;p35"/>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62" name="Google Shape;162;p35"/>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bg>
      <p:bgPr>
        <a:solidFill>
          <a:schemeClr val="lt1"/>
        </a:solidFill>
      </p:bgPr>
    </p:bg>
    <p:spTree>
      <p:nvGrpSpPr>
        <p:cNvPr id="163" name="Shape 163"/>
        <p:cNvGrpSpPr/>
        <p:nvPr/>
      </p:nvGrpSpPr>
      <p:grpSpPr>
        <a:xfrm>
          <a:off x="0" y="0"/>
          <a:ext cx="0" cy="0"/>
          <a:chOff x="0" y="0"/>
          <a:chExt cx="0" cy="0"/>
        </a:xfrm>
      </p:grpSpPr>
      <p:grpSp>
        <p:nvGrpSpPr>
          <p:cNvPr id="164" name="Google Shape;164;p36"/>
          <p:cNvGrpSpPr/>
          <p:nvPr/>
        </p:nvGrpSpPr>
        <p:grpSpPr>
          <a:xfrm>
            <a:off x="0" y="-1587"/>
            <a:ext cx="12192000" cy="6865937"/>
            <a:chOff x="0" y="-2373"/>
            <a:chExt cx="12192000" cy="6867027"/>
          </a:xfrm>
        </p:grpSpPr>
        <p:sp>
          <p:nvSpPr>
            <p:cNvPr id="165" name="Google Shape;165;p3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6"/>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6"/>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6"/>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6"/>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6"/>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6"/>
            <p:cNvSpPr/>
            <p:nvPr/>
          </p:nvSpPr>
          <p:spPr>
            <a:xfrm rot="-589932">
              <a:off x="8491538" y="2714271"/>
              <a:ext cx="3298825" cy="441395"/>
            </a:xfrm>
            <a:custGeom>
              <a:rect b="b" l="l" r="r" t="t"/>
              <a:pathLst>
                <a:path extrusionOk="0" h="5291" w="1000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2" name="Google Shape;172;p36"/>
            <p:cNvSpPr/>
            <p:nvPr/>
          </p:nvSpPr>
          <p:spPr>
            <a:xfrm>
              <a:off x="455613" y="2801598"/>
              <a:ext cx="11277600" cy="3602608"/>
            </a:xfrm>
            <a:custGeom>
              <a:rect b="b" l="l" r="r" t="t"/>
              <a:pathLst>
                <a:path extrusionOk="0" h="7946" w="10000">
                  <a:moveTo>
                    <a:pt x="0" y="0"/>
                  </a:moveTo>
                  <a:lnTo>
                    <a:pt x="0" y="7945"/>
                  </a:lnTo>
                  <a:lnTo>
                    <a:pt x="10000" y="7946"/>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3" name="Google Shape;173;p36"/>
            <p:cNvSpPr/>
            <p:nvPr/>
          </p:nvSpPr>
          <p:spPr>
            <a:xfrm>
              <a:off x="0" y="804"/>
              <a:ext cx="12192000" cy="6857499"/>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74" name="Google Shape;174;p36"/>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6"/>
          <p:cNvSpPr txBox="1"/>
          <p:nvPr>
            <p:ph type="title"/>
          </p:nvPr>
        </p:nvSpPr>
        <p:spPr>
          <a:xfrm>
            <a:off x="1154954" y="1063416"/>
            <a:ext cx="8825659" cy="137975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36"/>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7" name="Google Shape;177;p36"/>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78" name="Google Shape;178;p36"/>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79" name="Google Shape;179;p36"/>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bg>
      <p:bgPr>
        <a:solidFill>
          <a:schemeClr val="lt1"/>
        </a:solidFill>
      </p:bgPr>
    </p:bg>
    <p:spTree>
      <p:nvGrpSpPr>
        <p:cNvPr id="180" name="Shape 180"/>
        <p:cNvGrpSpPr/>
        <p:nvPr/>
      </p:nvGrpSpPr>
      <p:grpSpPr>
        <a:xfrm>
          <a:off x="0" y="0"/>
          <a:ext cx="0" cy="0"/>
          <a:chOff x="0" y="0"/>
          <a:chExt cx="0" cy="0"/>
        </a:xfrm>
      </p:grpSpPr>
      <p:grpSp>
        <p:nvGrpSpPr>
          <p:cNvPr id="181" name="Google Shape;181;p37"/>
          <p:cNvGrpSpPr/>
          <p:nvPr/>
        </p:nvGrpSpPr>
        <p:grpSpPr>
          <a:xfrm>
            <a:off x="0" y="-1587"/>
            <a:ext cx="12192000" cy="6865937"/>
            <a:chOff x="0" y="-2373"/>
            <a:chExt cx="12192000" cy="6867027"/>
          </a:xfrm>
        </p:grpSpPr>
        <p:sp>
          <p:nvSpPr>
            <p:cNvPr id="182" name="Google Shape;182;p3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7"/>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7"/>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7"/>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7"/>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7"/>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7"/>
            <p:cNvSpPr/>
            <p:nvPr/>
          </p:nvSpPr>
          <p:spPr>
            <a:xfrm rot="-589932">
              <a:off x="8491538" y="4184529"/>
              <a:ext cx="3298825" cy="441395"/>
            </a:xfrm>
            <a:custGeom>
              <a:rect b="b" l="l" r="r" t="t"/>
              <a:pathLst>
                <a:path extrusionOk="0" h="5291" w="1000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9" name="Google Shape;189;p37"/>
            <p:cNvSpPr/>
            <p:nvPr/>
          </p:nvSpPr>
          <p:spPr>
            <a:xfrm>
              <a:off x="455613" y="4241688"/>
              <a:ext cx="11277600" cy="2337171"/>
            </a:xfrm>
            <a:custGeom>
              <a:rect b="b" l="l" r="r" t="t"/>
              <a:pathLst>
                <a:path extrusionOk="0" h="8000" w="10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0" name="Google Shape;190;p37"/>
            <p:cNvSpPr/>
            <p:nvPr/>
          </p:nvSpPr>
          <p:spPr>
            <a:xfrm>
              <a:off x="0" y="804"/>
              <a:ext cx="12192000" cy="6857499"/>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91" name="Google Shape;191;p37"/>
          <p:cNvSpPr txBox="1"/>
          <p:nvPr/>
        </p:nvSpPr>
        <p:spPr>
          <a:xfrm>
            <a:off x="9718675" y="2632075"/>
            <a:ext cx="803275" cy="157003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accent1"/>
              </a:buClr>
              <a:buSzPts val="9600"/>
              <a:buFont typeface="Arial"/>
              <a:buNone/>
            </a:pPr>
            <a:r>
              <a:rPr b="0" i="0" lang="en-US" sz="9600" u="none" cap="none" strike="noStrike">
                <a:solidFill>
                  <a:schemeClr val="accent1"/>
                </a:solidFill>
                <a:latin typeface="Arial"/>
                <a:ea typeface="Arial"/>
                <a:cs typeface="Arial"/>
                <a:sym typeface="Arial"/>
              </a:rPr>
              <a:t>”</a:t>
            </a:r>
            <a:endParaRPr b="0" i="0" sz="9600" u="none" cap="none" strike="noStrike">
              <a:solidFill>
                <a:schemeClr val="accent1"/>
              </a:solidFill>
              <a:latin typeface="Arial"/>
              <a:ea typeface="Arial"/>
              <a:cs typeface="Arial"/>
              <a:sym typeface="Arial"/>
            </a:endParaRPr>
          </a:p>
        </p:txBody>
      </p:sp>
      <p:sp>
        <p:nvSpPr>
          <p:cNvPr id="192" name="Google Shape;192;p37"/>
          <p:cNvSpPr txBox="1"/>
          <p:nvPr/>
        </p:nvSpPr>
        <p:spPr>
          <a:xfrm>
            <a:off x="898525" y="590550"/>
            <a:ext cx="801688" cy="157003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accent1"/>
              </a:buClr>
              <a:buSzPts val="9600"/>
              <a:buFont typeface="Arial"/>
              <a:buNone/>
            </a:pPr>
            <a:r>
              <a:rPr b="0" i="0" lang="en-US" sz="9600" u="none" cap="none" strike="noStrike">
                <a:solidFill>
                  <a:schemeClr val="accent1"/>
                </a:solidFill>
                <a:latin typeface="Arial"/>
                <a:ea typeface="Arial"/>
                <a:cs typeface="Arial"/>
                <a:sym typeface="Arial"/>
              </a:rPr>
              <a:t>“</a:t>
            </a:r>
            <a:endParaRPr b="0" i="0" sz="9600" u="none" cap="none" strike="noStrike">
              <a:solidFill>
                <a:schemeClr val="accent1"/>
              </a:solidFill>
              <a:latin typeface="Arial"/>
              <a:ea typeface="Arial"/>
              <a:cs typeface="Arial"/>
              <a:sym typeface="Arial"/>
            </a:endParaRPr>
          </a:p>
        </p:txBody>
      </p:sp>
      <p:sp>
        <p:nvSpPr>
          <p:cNvPr id="193" name="Google Shape;193;p37"/>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7"/>
          <p:cNvSpPr txBox="1"/>
          <p:nvPr>
            <p:ph type="title"/>
          </p:nvPr>
        </p:nvSpPr>
        <p:spPr>
          <a:xfrm>
            <a:off x="1581878" y="980517"/>
            <a:ext cx="8453906" cy="269824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37"/>
          <p:cNvSpPr txBox="1"/>
          <p:nvPr>
            <p:ph idx="1" type="body"/>
          </p:nvPr>
        </p:nvSpPr>
        <p:spPr>
          <a:xfrm>
            <a:off x="1945945" y="3678766"/>
            <a:ext cx="7725772"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6" name="Google Shape;196;p37"/>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7" name="Google Shape;197;p37"/>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98" name="Google Shape;198;p37"/>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99" name="Google Shape;199;p37"/>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bg>
      <p:bgPr>
        <a:solidFill>
          <a:schemeClr val="lt1"/>
        </a:solidFill>
      </p:bgPr>
    </p:bg>
    <p:spTree>
      <p:nvGrpSpPr>
        <p:cNvPr id="200" name="Shape 200"/>
        <p:cNvGrpSpPr/>
        <p:nvPr/>
      </p:nvGrpSpPr>
      <p:grpSpPr>
        <a:xfrm>
          <a:off x="0" y="0"/>
          <a:ext cx="0" cy="0"/>
          <a:chOff x="0" y="0"/>
          <a:chExt cx="0" cy="0"/>
        </a:xfrm>
      </p:grpSpPr>
      <p:grpSp>
        <p:nvGrpSpPr>
          <p:cNvPr id="201" name="Google Shape;201;p38"/>
          <p:cNvGrpSpPr/>
          <p:nvPr/>
        </p:nvGrpSpPr>
        <p:grpSpPr>
          <a:xfrm>
            <a:off x="0" y="-1587"/>
            <a:ext cx="12192000" cy="6865937"/>
            <a:chOff x="0" y="-2373"/>
            <a:chExt cx="12192000" cy="6867027"/>
          </a:xfrm>
        </p:grpSpPr>
        <p:sp>
          <p:nvSpPr>
            <p:cNvPr id="202" name="Google Shape;202;p3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8"/>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8"/>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8"/>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8"/>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8"/>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p:nvPr/>
          </p:nvSpPr>
          <p:spPr>
            <a:xfrm rot="-589932">
              <a:off x="8491538" y="4194055"/>
              <a:ext cx="3298825" cy="439808"/>
            </a:xfrm>
            <a:custGeom>
              <a:rect b="b" l="l" r="r" t="t"/>
              <a:pathLst>
                <a:path extrusionOk="0" h="5291" w="1000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9" name="Google Shape;209;p38"/>
            <p:cNvSpPr/>
            <p:nvPr/>
          </p:nvSpPr>
          <p:spPr>
            <a:xfrm>
              <a:off x="455613" y="4241688"/>
              <a:ext cx="11277600" cy="2337171"/>
            </a:xfrm>
            <a:custGeom>
              <a:rect b="b" l="l" r="r" t="t"/>
              <a:pathLst>
                <a:path extrusionOk="0" h="8000" w="10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0" name="Google Shape;210;p38"/>
            <p:cNvSpPr/>
            <p:nvPr/>
          </p:nvSpPr>
          <p:spPr>
            <a:xfrm>
              <a:off x="0" y="804"/>
              <a:ext cx="12192000" cy="6857499"/>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11" name="Google Shape;211;p38"/>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8"/>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38"/>
          <p:cNvSpPr txBox="1"/>
          <p:nvPr>
            <p:ph idx="1" type="body"/>
          </p:nvPr>
        </p:nvSpPr>
        <p:spPr>
          <a:xfrm>
            <a:off x="1154954" y="5033068"/>
            <a:ext cx="8825659"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214" name="Google Shape;214;p38"/>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15" name="Google Shape;215;p38"/>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16" name="Google Shape;216;p38"/>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bg>
      <p:bgPr>
        <a:solidFill>
          <a:schemeClr val="lt1"/>
        </a:solidFill>
      </p:bgPr>
    </p:bg>
    <p:spTree>
      <p:nvGrpSpPr>
        <p:cNvPr id="217" name="Shape 217"/>
        <p:cNvGrpSpPr/>
        <p:nvPr/>
      </p:nvGrpSpPr>
      <p:grpSpPr>
        <a:xfrm>
          <a:off x="0" y="0"/>
          <a:ext cx="0" cy="0"/>
          <a:chOff x="0" y="0"/>
          <a:chExt cx="0" cy="0"/>
        </a:xfrm>
      </p:grpSpPr>
      <p:cxnSp>
        <p:nvCxnSpPr>
          <p:cNvPr id="218" name="Google Shape;218;p39"/>
          <p:cNvCxnSpPr/>
          <p:nvPr/>
        </p:nvCxnSpPr>
        <p:spPr>
          <a:xfrm>
            <a:off x="4403725" y="2570163"/>
            <a:ext cx="0" cy="3492500"/>
          </a:xfrm>
          <a:prstGeom prst="straightConnector1">
            <a:avLst/>
          </a:prstGeom>
          <a:noFill/>
          <a:ln cap="flat" cmpd="sng" w="12700">
            <a:solidFill>
              <a:schemeClr val="accent1">
                <a:alpha val="40784"/>
              </a:schemeClr>
            </a:solidFill>
            <a:prstDash val="solid"/>
            <a:round/>
            <a:headEnd len="sm" w="sm" type="none"/>
            <a:tailEnd len="sm" w="sm" type="none"/>
          </a:ln>
        </p:spPr>
      </p:cxnSp>
      <p:cxnSp>
        <p:nvCxnSpPr>
          <p:cNvPr id="219" name="Google Shape;219;p39"/>
          <p:cNvCxnSpPr/>
          <p:nvPr/>
        </p:nvCxnSpPr>
        <p:spPr>
          <a:xfrm>
            <a:off x="7772400" y="2570163"/>
            <a:ext cx="0" cy="3492500"/>
          </a:xfrm>
          <a:prstGeom prst="straightConnector1">
            <a:avLst/>
          </a:prstGeom>
          <a:noFill/>
          <a:ln cap="flat" cmpd="sng" w="12700">
            <a:solidFill>
              <a:schemeClr val="accent1">
                <a:alpha val="40784"/>
              </a:schemeClr>
            </a:solidFill>
            <a:prstDash val="solid"/>
            <a:round/>
            <a:headEnd len="sm" w="sm" type="none"/>
            <a:tailEnd len="sm" w="sm" type="none"/>
          </a:ln>
        </p:spPr>
      </p:cxnSp>
      <p:sp>
        <p:nvSpPr>
          <p:cNvPr id="220" name="Google Shape;220;p39"/>
          <p:cNvSpPr txBox="1"/>
          <p:nvPr>
            <p:ph type="title"/>
          </p:nvPr>
        </p:nvSpPr>
        <p:spPr>
          <a:xfrm>
            <a:off x="1155700" y="973138"/>
            <a:ext cx="8761413" cy="708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39"/>
          <p:cNvSpPr txBox="1"/>
          <p:nvPr>
            <p:ph idx="1" type="body"/>
          </p:nvPr>
        </p:nvSpPr>
        <p:spPr>
          <a:xfrm>
            <a:off x="1154954" y="2617299"/>
            <a:ext cx="312916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22" name="Google Shape;222;p39"/>
          <p:cNvSpPr txBox="1"/>
          <p:nvPr>
            <p:ph idx="2" type="body"/>
          </p:nvPr>
        </p:nvSpPr>
        <p:spPr>
          <a:xfrm>
            <a:off x="1154954" y="3193561"/>
            <a:ext cx="3129168" cy="283349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3" name="Google Shape;223;p39"/>
          <p:cNvSpPr txBox="1"/>
          <p:nvPr>
            <p:ph idx="3" type="body"/>
          </p:nvPr>
        </p:nvSpPr>
        <p:spPr>
          <a:xfrm>
            <a:off x="4512721" y="2603502"/>
            <a:ext cx="31453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24" name="Google Shape;224;p39"/>
          <p:cNvSpPr txBox="1"/>
          <p:nvPr>
            <p:ph idx="4" type="body"/>
          </p:nvPr>
        </p:nvSpPr>
        <p:spPr>
          <a:xfrm>
            <a:off x="4512721" y="3193561"/>
            <a:ext cx="3145380" cy="2833495"/>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5" name="Google Shape;225;p39"/>
          <p:cNvSpPr txBox="1"/>
          <p:nvPr>
            <p:ph idx="5" type="body"/>
          </p:nvPr>
        </p:nvSpPr>
        <p:spPr>
          <a:xfrm>
            <a:off x="7886700" y="2617299"/>
            <a:ext cx="3161029" cy="576261"/>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26" name="Google Shape;226;p39"/>
          <p:cNvSpPr txBox="1"/>
          <p:nvPr>
            <p:ph idx="6" type="body"/>
          </p:nvPr>
        </p:nvSpPr>
        <p:spPr>
          <a:xfrm>
            <a:off x="7886700" y="3193561"/>
            <a:ext cx="3164719" cy="28334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27" name="Google Shape;227;p39"/>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28" name="Google Shape;228;p39"/>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29" name="Google Shape;229;p39"/>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0" name="Shape 230"/>
        <p:cNvGrpSpPr/>
        <p:nvPr/>
      </p:nvGrpSpPr>
      <p:grpSpPr>
        <a:xfrm>
          <a:off x="0" y="0"/>
          <a:ext cx="0" cy="0"/>
          <a:chOff x="0" y="0"/>
          <a:chExt cx="0" cy="0"/>
        </a:xfrm>
      </p:grpSpPr>
      <p:sp>
        <p:nvSpPr>
          <p:cNvPr id="231" name="Google Shape;231;p40"/>
          <p:cNvSpPr txBox="1"/>
          <p:nvPr>
            <p:ph type="title"/>
          </p:nvPr>
        </p:nvSpPr>
        <p:spPr>
          <a:xfrm>
            <a:off x="1154953" y="973668"/>
            <a:ext cx="8825660"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40"/>
          <p:cNvSpPr txBox="1"/>
          <p:nvPr>
            <p:ph idx="1" type="body"/>
          </p:nvPr>
        </p:nvSpPr>
        <p:spPr>
          <a:xfrm rot="5400000">
            <a:off x="3828257" y="-69057"/>
            <a:ext cx="3416300" cy="8761413"/>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33" name="Google Shape;233;p40"/>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34" name="Google Shape;234;p40"/>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35" name="Google Shape;235;p40"/>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vl1pPr>
            <a:lvl2pPr indent="0" lvl="1" marL="0" algn="ctr">
              <a:lnSpc>
                <a:spcPct val="100000"/>
              </a:lnSpc>
              <a:spcBef>
                <a:spcPts val="0"/>
              </a:spcBef>
              <a:spcAft>
                <a:spcPts val="0"/>
              </a:spcAft>
              <a:buClr>
                <a:schemeClr val="lt1"/>
              </a:buClr>
              <a:buSzPts val="2800"/>
              <a:buFont typeface="Century Gothic"/>
              <a:buNone/>
              <a:defRPr/>
            </a:lvl2pPr>
            <a:lvl3pPr indent="0" lvl="2" marL="0" algn="ctr">
              <a:lnSpc>
                <a:spcPct val="100000"/>
              </a:lnSpc>
              <a:spcBef>
                <a:spcPts val="0"/>
              </a:spcBef>
              <a:spcAft>
                <a:spcPts val="0"/>
              </a:spcAft>
              <a:buClr>
                <a:schemeClr val="lt1"/>
              </a:buClr>
              <a:buSzPts val="2800"/>
              <a:buFont typeface="Century Gothic"/>
              <a:buNone/>
              <a:defRPr/>
            </a:lvl3pPr>
            <a:lvl4pPr indent="0" lvl="3" marL="0" algn="ctr">
              <a:lnSpc>
                <a:spcPct val="100000"/>
              </a:lnSpc>
              <a:spcBef>
                <a:spcPts val="0"/>
              </a:spcBef>
              <a:spcAft>
                <a:spcPts val="0"/>
              </a:spcAft>
              <a:buClr>
                <a:schemeClr val="lt1"/>
              </a:buClr>
              <a:buSzPts val="2800"/>
              <a:buFont typeface="Century Gothic"/>
              <a:buNone/>
              <a:defRPr/>
            </a:lvl4pPr>
            <a:lvl5pPr indent="0" lvl="4" marL="0" algn="ctr">
              <a:lnSpc>
                <a:spcPct val="100000"/>
              </a:lnSpc>
              <a:spcBef>
                <a:spcPts val="0"/>
              </a:spcBef>
              <a:spcAft>
                <a:spcPts val="0"/>
              </a:spcAft>
              <a:buClr>
                <a:schemeClr val="lt1"/>
              </a:buClr>
              <a:buSzPts val="2800"/>
              <a:buFont typeface="Century Gothic"/>
              <a:buNone/>
              <a:defRPr/>
            </a:lvl5pPr>
            <a:lvl6pPr indent="0" lvl="5" marL="0" algn="ctr">
              <a:lnSpc>
                <a:spcPct val="100000"/>
              </a:lnSpc>
              <a:spcBef>
                <a:spcPts val="0"/>
              </a:spcBef>
              <a:spcAft>
                <a:spcPts val="0"/>
              </a:spcAft>
              <a:buClr>
                <a:schemeClr val="lt1"/>
              </a:buClr>
              <a:buSzPts val="2800"/>
              <a:buFont typeface="Century Gothic"/>
              <a:buNone/>
              <a:defRPr/>
            </a:lvl6pPr>
            <a:lvl7pPr indent="0" lvl="6" marL="0" algn="ctr">
              <a:lnSpc>
                <a:spcPct val="100000"/>
              </a:lnSpc>
              <a:spcBef>
                <a:spcPts val="0"/>
              </a:spcBef>
              <a:spcAft>
                <a:spcPts val="0"/>
              </a:spcAft>
              <a:buClr>
                <a:schemeClr val="lt1"/>
              </a:buClr>
              <a:buSzPts val="2800"/>
              <a:buFont typeface="Century Gothic"/>
              <a:buNone/>
              <a:defRPr/>
            </a:lvl7pPr>
            <a:lvl8pPr indent="0" lvl="7" marL="0" algn="ctr">
              <a:lnSpc>
                <a:spcPct val="100000"/>
              </a:lnSpc>
              <a:spcBef>
                <a:spcPts val="0"/>
              </a:spcBef>
              <a:spcAft>
                <a:spcPts val="0"/>
              </a:spcAft>
              <a:buClr>
                <a:schemeClr val="lt1"/>
              </a:buClr>
              <a:buSzPts val="2800"/>
              <a:buFont typeface="Century Gothic"/>
              <a:buNone/>
              <a:defRPr/>
            </a:lvl8pPr>
            <a:lvl9pPr indent="0" lvl="8" marL="0" algn="ctr">
              <a:lnSpc>
                <a:spcPct val="100000"/>
              </a:lnSpc>
              <a:spcBef>
                <a:spcPts val="0"/>
              </a:spcBef>
              <a:spcAft>
                <a:spcPts val="0"/>
              </a:spcAft>
              <a:buClr>
                <a:schemeClr val="lt1"/>
              </a:buClr>
              <a:buSzPts val="2800"/>
              <a:buFont typeface="Century Gothic"/>
              <a:buNone/>
              <a:defRPr/>
            </a:lvl9pPr>
          </a:lstStyle>
          <a:p>
            <a:pPr indent="0" lvl="0" marL="0" rtl="0" algn="ct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bg>
      <p:bgPr>
        <a:solidFill>
          <a:schemeClr val="lt1"/>
        </a:solidFill>
      </p:bgPr>
    </p:bg>
    <p:spTree>
      <p:nvGrpSpPr>
        <p:cNvPr id="236" name="Shape 236"/>
        <p:cNvGrpSpPr/>
        <p:nvPr/>
      </p:nvGrpSpPr>
      <p:grpSpPr>
        <a:xfrm>
          <a:off x="0" y="0"/>
          <a:ext cx="0" cy="0"/>
          <a:chOff x="0" y="0"/>
          <a:chExt cx="0" cy="0"/>
        </a:xfrm>
      </p:grpSpPr>
      <p:grpSp>
        <p:nvGrpSpPr>
          <p:cNvPr id="237" name="Google Shape;237;p41"/>
          <p:cNvGrpSpPr/>
          <p:nvPr/>
        </p:nvGrpSpPr>
        <p:grpSpPr>
          <a:xfrm>
            <a:off x="0" y="-1587"/>
            <a:ext cx="12192000" cy="6865937"/>
            <a:chOff x="0" y="-2373"/>
            <a:chExt cx="12192000" cy="6867027"/>
          </a:xfrm>
        </p:grpSpPr>
        <p:sp>
          <p:nvSpPr>
            <p:cNvPr id="238" name="Google Shape;238;p4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1"/>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1"/>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1"/>
            <p:cNvSpPr/>
            <p:nvPr/>
          </p:nvSpPr>
          <p:spPr>
            <a:xfrm rot="5101749">
              <a:off x="6293383" y="4577532"/>
              <a:ext cx="3300935" cy="441325"/>
            </a:xfrm>
            <a:custGeom>
              <a:rect b="b" l="l" r="r" t="t"/>
              <a:pathLst>
                <a:path extrusionOk="0" h="5291" w="1000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5" name="Google Shape;245;p41"/>
            <p:cNvSpPr/>
            <p:nvPr/>
          </p:nvSpPr>
          <p:spPr>
            <a:xfrm>
              <a:off x="414338" y="402504"/>
              <a:ext cx="6511925" cy="6054098"/>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1"/>
            <p:cNvSpPr/>
            <p:nvPr/>
          </p:nvSpPr>
          <p:spPr>
            <a:xfrm rot="5400000">
              <a:off x="4448489" y="2802491"/>
              <a:ext cx="6054098" cy="1254125"/>
            </a:xfrm>
            <a:custGeom>
              <a:rect b="b" l="l" r="r" t="t"/>
              <a:pathLst>
                <a:path extrusionOk="0" h="8000" w="10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7" name="Google Shape;247;p41"/>
            <p:cNvSpPr/>
            <p:nvPr/>
          </p:nvSpPr>
          <p:spPr>
            <a:xfrm>
              <a:off x="0" y="804"/>
              <a:ext cx="12192000" cy="6857499"/>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48" name="Google Shape;248;p41"/>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1"/>
          <p:cNvSpPr txBox="1"/>
          <p:nvPr>
            <p:ph type="title"/>
          </p:nvPr>
        </p:nvSpPr>
        <p:spPr>
          <a:xfrm rot="5400000">
            <a:off x="6909428" y="2945796"/>
            <a:ext cx="4748589" cy="141393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41"/>
          <p:cNvSpPr txBox="1"/>
          <p:nvPr>
            <p:ph idx="1" type="body"/>
          </p:nvPr>
        </p:nvSpPr>
        <p:spPr>
          <a:xfrm rot="5400000">
            <a:off x="1904432" y="528990"/>
            <a:ext cx="4748590" cy="6247546"/>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51" name="Google Shape;251;p41"/>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52" name="Google Shape;252;p41"/>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253" name="Google Shape;253;p41"/>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26"/>
          <p:cNvSpPr txBox="1"/>
          <p:nvPr>
            <p:ph type="title"/>
          </p:nvPr>
        </p:nvSpPr>
        <p:spPr>
          <a:xfrm>
            <a:off x="1155700" y="973138"/>
            <a:ext cx="8761413" cy="708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 type="body"/>
          </p:nvPr>
        </p:nvSpPr>
        <p:spPr>
          <a:xfrm>
            <a:off x="1155700" y="2603500"/>
            <a:ext cx="8761413" cy="3416300"/>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4" name="Google Shape;44;p26"/>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5" name="Google Shape;45;p26"/>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46" name="Google Shape;46;p26"/>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vl1pPr>
            <a:lvl2pPr indent="0" lvl="1" marL="0" algn="ctr">
              <a:lnSpc>
                <a:spcPct val="100000"/>
              </a:lnSpc>
              <a:spcBef>
                <a:spcPts val="0"/>
              </a:spcBef>
              <a:spcAft>
                <a:spcPts val="0"/>
              </a:spcAft>
              <a:buClr>
                <a:schemeClr val="lt1"/>
              </a:buClr>
              <a:buSzPts val="2800"/>
              <a:buFont typeface="Century Gothic"/>
              <a:buNone/>
              <a:defRPr/>
            </a:lvl2pPr>
            <a:lvl3pPr indent="0" lvl="2" marL="0" algn="ctr">
              <a:lnSpc>
                <a:spcPct val="100000"/>
              </a:lnSpc>
              <a:spcBef>
                <a:spcPts val="0"/>
              </a:spcBef>
              <a:spcAft>
                <a:spcPts val="0"/>
              </a:spcAft>
              <a:buClr>
                <a:schemeClr val="lt1"/>
              </a:buClr>
              <a:buSzPts val="2800"/>
              <a:buFont typeface="Century Gothic"/>
              <a:buNone/>
              <a:defRPr/>
            </a:lvl3pPr>
            <a:lvl4pPr indent="0" lvl="3" marL="0" algn="ctr">
              <a:lnSpc>
                <a:spcPct val="100000"/>
              </a:lnSpc>
              <a:spcBef>
                <a:spcPts val="0"/>
              </a:spcBef>
              <a:spcAft>
                <a:spcPts val="0"/>
              </a:spcAft>
              <a:buClr>
                <a:schemeClr val="lt1"/>
              </a:buClr>
              <a:buSzPts val="2800"/>
              <a:buFont typeface="Century Gothic"/>
              <a:buNone/>
              <a:defRPr/>
            </a:lvl4pPr>
            <a:lvl5pPr indent="0" lvl="4" marL="0" algn="ctr">
              <a:lnSpc>
                <a:spcPct val="100000"/>
              </a:lnSpc>
              <a:spcBef>
                <a:spcPts val="0"/>
              </a:spcBef>
              <a:spcAft>
                <a:spcPts val="0"/>
              </a:spcAft>
              <a:buClr>
                <a:schemeClr val="lt1"/>
              </a:buClr>
              <a:buSzPts val="2800"/>
              <a:buFont typeface="Century Gothic"/>
              <a:buNone/>
              <a:defRPr/>
            </a:lvl5pPr>
            <a:lvl6pPr indent="0" lvl="5" marL="0" algn="ctr">
              <a:lnSpc>
                <a:spcPct val="100000"/>
              </a:lnSpc>
              <a:spcBef>
                <a:spcPts val="0"/>
              </a:spcBef>
              <a:spcAft>
                <a:spcPts val="0"/>
              </a:spcAft>
              <a:buClr>
                <a:schemeClr val="lt1"/>
              </a:buClr>
              <a:buSzPts val="2800"/>
              <a:buFont typeface="Century Gothic"/>
              <a:buNone/>
              <a:defRPr/>
            </a:lvl6pPr>
            <a:lvl7pPr indent="0" lvl="6" marL="0" algn="ctr">
              <a:lnSpc>
                <a:spcPct val="100000"/>
              </a:lnSpc>
              <a:spcBef>
                <a:spcPts val="0"/>
              </a:spcBef>
              <a:spcAft>
                <a:spcPts val="0"/>
              </a:spcAft>
              <a:buClr>
                <a:schemeClr val="lt1"/>
              </a:buClr>
              <a:buSzPts val="2800"/>
              <a:buFont typeface="Century Gothic"/>
              <a:buNone/>
              <a:defRPr/>
            </a:lvl7pPr>
            <a:lvl8pPr indent="0" lvl="7" marL="0" algn="ctr">
              <a:lnSpc>
                <a:spcPct val="100000"/>
              </a:lnSpc>
              <a:spcBef>
                <a:spcPts val="0"/>
              </a:spcBef>
              <a:spcAft>
                <a:spcPts val="0"/>
              </a:spcAft>
              <a:buClr>
                <a:schemeClr val="lt1"/>
              </a:buClr>
              <a:buSzPts val="2800"/>
              <a:buFont typeface="Century Gothic"/>
              <a:buNone/>
              <a:defRPr/>
            </a:lvl8pPr>
            <a:lvl9pPr indent="0" lvl="8" marL="0" algn="ctr">
              <a:lnSpc>
                <a:spcPct val="100000"/>
              </a:lnSpc>
              <a:spcBef>
                <a:spcPts val="0"/>
              </a:spcBef>
              <a:spcAft>
                <a:spcPts val="0"/>
              </a:spcAft>
              <a:buClr>
                <a:schemeClr val="lt1"/>
              </a:buClr>
              <a:buSzPts val="2800"/>
              <a:buFont typeface="Century Gothic"/>
              <a:buNone/>
              <a:defRPr/>
            </a:lvl9pPr>
          </a:lstStyle>
          <a:p>
            <a:pPr indent="0" lvl="0" marL="0" rtl="0" algn="ct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27"/>
          <p:cNvSpPr txBox="1"/>
          <p:nvPr>
            <p:ph type="title"/>
          </p:nvPr>
        </p:nvSpPr>
        <p:spPr>
          <a:xfrm>
            <a:off x="1155700" y="973138"/>
            <a:ext cx="8761413" cy="708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0" name="Google Shape;50;p27"/>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1" name="Google Shape;51;p27"/>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2" name="Google Shape;52;p27"/>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53" name="Google Shape;53;p27"/>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vl1pPr>
            <a:lvl2pPr indent="0" lvl="1" marL="0" algn="ctr">
              <a:lnSpc>
                <a:spcPct val="100000"/>
              </a:lnSpc>
              <a:spcBef>
                <a:spcPts val="0"/>
              </a:spcBef>
              <a:spcAft>
                <a:spcPts val="0"/>
              </a:spcAft>
              <a:buClr>
                <a:schemeClr val="lt1"/>
              </a:buClr>
              <a:buSzPts val="2800"/>
              <a:buFont typeface="Century Gothic"/>
              <a:buNone/>
              <a:defRPr/>
            </a:lvl2pPr>
            <a:lvl3pPr indent="0" lvl="2" marL="0" algn="ctr">
              <a:lnSpc>
                <a:spcPct val="100000"/>
              </a:lnSpc>
              <a:spcBef>
                <a:spcPts val="0"/>
              </a:spcBef>
              <a:spcAft>
                <a:spcPts val="0"/>
              </a:spcAft>
              <a:buClr>
                <a:schemeClr val="lt1"/>
              </a:buClr>
              <a:buSzPts val="2800"/>
              <a:buFont typeface="Century Gothic"/>
              <a:buNone/>
              <a:defRPr/>
            </a:lvl3pPr>
            <a:lvl4pPr indent="0" lvl="3" marL="0" algn="ctr">
              <a:lnSpc>
                <a:spcPct val="100000"/>
              </a:lnSpc>
              <a:spcBef>
                <a:spcPts val="0"/>
              </a:spcBef>
              <a:spcAft>
                <a:spcPts val="0"/>
              </a:spcAft>
              <a:buClr>
                <a:schemeClr val="lt1"/>
              </a:buClr>
              <a:buSzPts val="2800"/>
              <a:buFont typeface="Century Gothic"/>
              <a:buNone/>
              <a:defRPr/>
            </a:lvl4pPr>
            <a:lvl5pPr indent="0" lvl="4" marL="0" algn="ctr">
              <a:lnSpc>
                <a:spcPct val="100000"/>
              </a:lnSpc>
              <a:spcBef>
                <a:spcPts val="0"/>
              </a:spcBef>
              <a:spcAft>
                <a:spcPts val="0"/>
              </a:spcAft>
              <a:buClr>
                <a:schemeClr val="lt1"/>
              </a:buClr>
              <a:buSzPts val="2800"/>
              <a:buFont typeface="Century Gothic"/>
              <a:buNone/>
              <a:defRPr/>
            </a:lvl5pPr>
            <a:lvl6pPr indent="0" lvl="5" marL="0" algn="ctr">
              <a:lnSpc>
                <a:spcPct val="100000"/>
              </a:lnSpc>
              <a:spcBef>
                <a:spcPts val="0"/>
              </a:spcBef>
              <a:spcAft>
                <a:spcPts val="0"/>
              </a:spcAft>
              <a:buClr>
                <a:schemeClr val="lt1"/>
              </a:buClr>
              <a:buSzPts val="2800"/>
              <a:buFont typeface="Century Gothic"/>
              <a:buNone/>
              <a:defRPr/>
            </a:lvl6pPr>
            <a:lvl7pPr indent="0" lvl="6" marL="0" algn="ctr">
              <a:lnSpc>
                <a:spcPct val="100000"/>
              </a:lnSpc>
              <a:spcBef>
                <a:spcPts val="0"/>
              </a:spcBef>
              <a:spcAft>
                <a:spcPts val="0"/>
              </a:spcAft>
              <a:buClr>
                <a:schemeClr val="lt1"/>
              </a:buClr>
              <a:buSzPts val="2800"/>
              <a:buFont typeface="Century Gothic"/>
              <a:buNone/>
              <a:defRPr/>
            </a:lvl7pPr>
            <a:lvl8pPr indent="0" lvl="7" marL="0" algn="ctr">
              <a:lnSpc>
                <a:spcPct val="100000"/>
              </a:lnSpc>
              <a:spcBef>
                <a:spcPts val="0"/>
              </a:spcBef>
              <a:spcAft>
                <a:spcPts val="0"/>
              </a:spcAft>
              <a:buClr>
                <a:schemeClr val="lt1"/>
              </a:buClr>
              <a:buSzPts val="2800"/>
              <a:buFont typeface="Century Gothic"/>
              <a:buNone/>
              <a:defRPr/>
            </a:lvl8pPr>
            <a:lvl9pPr indent="0" lvl="8" marL="0" algn="ctr">
              <a:lnSpc>
                <a:spcPct val="100000"/>
              </a:lnSpc>
              <a:spcBef>
                <a:spcPts val="0"/>
              </a:spcBef>
              <a:spcAft>
                <a:spcPts val="0"/>
              </a:spcAft>
              <a:buClr>
                <a:schemeClr val="lt1"/>
              </a:buClr>
              <a:buSzPts val="2800"/>
              <a:buFont typeface="Century Gothic"/>
              <a:buNone/>
              <a:defRPr/>
            </a:lvl9pPr>
          </a:lstStyle>
          <a:p>
            <a:pPr indent="0" lvl="0" marL="0" rtl="0" algn="ct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bg>
      <p:bgPr>
        <a:solidFill>
          <a:schemeClr val="lt1"/>
        </a:solidFill>
      </p:bgPr>
    </p:bg>
    <p:spTree>
      <p:nvGrpSpPr>
        <p:cNvPr id="54" name="Shape 54"/>
        <p:cNvGrpSpPr/>
        <p:nvPr/>
      </p:nvGrpSpPr>
      <p:grpSpPr>
        <a:xfrm>
          <a:off x="0" y="0"/>
          <a:ext cx="0" cy="0"/>
          <a:chOff x="0" y="0"/>
          <a:chExt cx="0" cy="0"/>
        </a:xfrm>
      </p:grpSpPr>
      <p:cxnSp>
        <p:nvCxnSpPr>
          <p:cNvPr id="55" name="Google Shape;55;p28"/>
          <p:cNvCxnSpPr/>
          <p:nvPr/>
        </p:nvCxnSpPr>
        <p:spPr>
          <a:xfrm>
            <a:off x="4387850" y="2603500"/>
            <a:ext cx="0" cy="35179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56" name="Google Shape;56;p28"/>
          <p:cNvCxnSpPr/>
          <p:nvPr/>
        </p:nvCxnSpPr>
        <p:spPr>
          <a:xfrm>
            <a:off x="7802563" y="2603500"/>
            <a:ext cx="0" cy="34925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57" name="Google Shape;57;p28"/>
          <p:cNvSpPr txBox="1"/>
          <p:nvPr>
            <p:ph type="title"/>
          </p:nvPr>
        </p:nvSpPr>
        <p:spPr>
          <a:xfrm>
            <a:off x="1155700" y="973138"/>
            <a:ext cx="8761413" cy="708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8"/>
          <p:cNvSpPr txBox="1"/>
          <p:nvPr>
            <p:ph idx="1" type="body"/>
          </p:nvPr>
        </p:nvSpPr>
        <p:spPr>
          <a:xfrm>
            <a:off x="1154952" y="4532845"/>
            <a:ext cx="30504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9" name="Google Shape;59;p28"/>
          <p:cNvSpPr/>
          <p:nvPr>
            <p:ph idx="2" type="pic"/>
          </p:nvPr>
        </p:nvSpPr>
        <p:spPr>
          <a:xfrm>
            <a:off x="1334552"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60" name="Google Shape;60;p28"/>
          <p:cNvSpPr txBox="1"/>
          <p:nvPr>
            <p:ph idx="3" type="body"/>
          </p:nvPr>
        </p:nvSpPr>
        <p:spPr>
          <a:xfrm>
            <a:off x="1154953" y="5109107"/>
            <a:ext cx="3050437" cy="9179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1" name="Google Shape;61;p28"/>
          <p:cNvSpPr txBox="1"/>
          <p:nvPr>
            <p:ph idx="4" type="body"/>
          </p:nvPr>
        </p:nvSpPr>
        <p:spPr>
          <a:xfrm>
            <a:off x="4572537" y="4532846"/>
            <a:ext cx="3046766" cy="651156"/>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2" name="Google Shape;62;p28"/>
          <p:cNvSpPr/>
          <p:nvPr>
            <p:ph idx="5" type="pic"/>
          </p:nvPr>
        </p:nvSpPr>
        <p:spPr>
          <a:xfrm>
            <a:off x="4748463" y="2603500"/>
            <a:ext cx="2691241"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63" name="Google Shape;63;p28"/>
          <p:cNvSpPr txBox="1"/>
          <p:nvPr>
            <p:ph idx="6" type="body"/>
          </p:nvPr>
        </p:nvSpPr>
        <p:spPr>
          <a:xfrm>
            <a:off x="4568865" y="5184002"/>
            <a:ext cx="3050438" cy="84305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28"/>
          <p:cNvSpPr txBox="1"/>
          <p:nvPr>
            <p:ph idx="7" type="body"/>
          </p:nvPr>
        </p:nvSpPr>
        <p:spPr>
          <a:xfrm>
            <a:off x="7983434" y="4532847"/>
            <a:ext cx="3050438" cy="651154"/>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p28"/>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66" name="Google Shape;66;p28"/>
          <p:cNvSpPr txBox="1"/>
          <p:nvPr>
            <p:ph idx="9" type="body"/>
          </p:nvPr>
        </p:nvSpPr>
        <p:spPr>
          <a:xfrm>
            <a:off x="7983434" y="5184001"/>
            <a:ext cx="3050437" cy="84305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7" name="Google Shape;67;p28"/>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68" name="Google Shape;68;p28"/>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69" name="Google Shape;69;p28"/>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70" name="Shape 70"/>
        <p:cNvGrpSpPr/>
        <p:nvPr/>
      </p:nvGrpSpPr>
      <p:grpSpPr>
        <a:xfrm>
          <a:off x="0" y="0"/>
          <a:ext cx="0" cy="0"/>
          <a:chOff x="0" y="0"/>
          <a:chExt cx="0" cy="0"/>
        </a:xfrm>
      </p:grpSpPr>
      <p:grpSp>
        <p:nvGrpSpPr>
          <p:cNvPr id="71" name="Google Shape;71;p29"/>
          <p:cNvGrpSpPr/>
          <p:nvPr/>
        </p:nvGrpSpPr>
        <p:grpSpPr>
          <a:xfrm>
            <a:off x="0" y="-1587"/>
            <a:ext cx="12192000" cy="6865937"/>
            <a:chOff x="0" y="-2373"/>
            <a:chExt cx="12192000" cy="6867027"/>
          </a:xfrm>
        </p:grpSpPr>
        <p:sp>
          <p:nvSpPr>
            <p:cNvPr id="72" name="Google Shape;72;p2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9"/>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9"/>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9"/>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9"/>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9"/>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9"/>
            <p:cNvSpPr/>
            <p:nvPr/>
          </p:nvSpPr>
          <p:spPr>
            <a:xfrm>
              <a:off x="7289800" y="402504"/>
              <a:ext cx="4478338" cy="6054098"/>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9"/>
            <p:cNvSpPr/>
            <p:nvPr/>
          </p:nvSpPr>
          <p:spPr>
            <a:xfrm rot="-5677511">
              <a:off x="4698738" y="1825166"/>
              <a:ext cx="3299348" cy="441325"/>
            </a:xfrm>
            <a:custGeom>
              <a:rect b="b" l="l" r="r" t="t"/>
              <a:pathLst>
                <a:path extrusionOk="0" h="5291" w="1000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 name="Google Shape;80;p29"/>
            <p:cNvSpPr/>
            <p:nvPr/>
          </p:nvSpPr>
          <p:spPr>
            <a:xfrm rot="-5400000">
              <a:off x="3786502" y="2802491"/>
              <a:ext cx="6054098" cy="1254125"/>
            </a:xfrm>
            <a:custGeom>
              <a:rect b="b" l="l" r="r" t="t"/>
              <a:pathLst>
                <a:path extrusionOk="0" h="8000" w="10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 name="Google Shape;81;p29"/>
            <p:cNvSpPr/>
            <p:nvPr/>
          </p:nvSpPr>
          <p:spPr>
            <a:xfrm>
              <a:off x="0" y="804"/>
              <a:ext cx="12192000" cy="6857499"/>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82" name="Google Shape;82;p29"/>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9"/>
          <p:cNvSpPr txBox="1"/>
          <p:nvPr>
            <p:ph type="title"/>
          </p:nvPr>
        </p:nvSpPr>
        <p:spPr>
          <a:xfrm>
            <a:off x="1154956" y="2677645"/>
            <a:ext cx="4351023"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9"/>
          <p:cNvSpPr txBox="1"/>
          <p:nvPr>
            <p:ph idx="1" type="body"/>
          </p:nvPr>
        </p:nvSpPr>
        <p:spPr>
          <a:xfrm>
            <a:off x="6895558" y="2677644"/>
            <a:ext cx="3755379" cy="2283823"/>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85" name="Google Shape;85;p29"/>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6" name="Google Shape;86;p29"/>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87" name="Google Shape;87;p29"/>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8" name="Shape 88"/>
        <p:cNvGrpSpPr/>
        <p:nvPr/>
      </p:nvGrpSpPr>
      <p:grpSpPr>
        <a:xfrm>
          <a:off x="0" y="0"/>
          <a:ext cx="0" cy="0"/>
          <a:chOff x="0" y="0"/>
          <a:chExt cx="0" cy="0"/>
        </a:xfrm>
      </p:grpSpPr>
      <p:sp>
        <p:nvSpPr>
          <p:cNvPr id="89" name="Google Shape;89;p30"/>
          <p:cNvSpPr txBox="1"/>
          <p:nvPr>
            <p:ph type="title"/>
          </p:nvPr>
        </p:nvSpPr>
        <p:spPr>
          <a:xfrm>
            <a:off x="1155700" y="973138"/>
            <a:ext cx="8761413" cy="708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0"/>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1" name="Google Shape;91;p30"/>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2" name="Google Shape;92;p30"/>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3" name="Google Shape;93;p30"/>
          <p:cNvSpPr txBox="1"/>
          <p:nvPr>
            <p:ph idx="4" type="body"/>
          </p:nvPr>
        </p:nvSpPr>
        <p:spPr>
          <a:xfrm>
            <a:off x="6208710"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4" name="Google Shape;94;p30"/>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95" name="Google Shape;95;p30"/>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96" name="Google Shape;96;p30"/>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vl1pPr>
            <a:lvl2pPr indent="0" lvl="1" marL="0" algn="ctr">
              <a:lnSpc>
                <a:spcPct val="100000"/>
              </a:lnSpc>
              <a:spcBef>
                <a:spcPts val="0"/>
              </a:spcBef>
              <a:spcAft>
                <a:spcPts val="0"/>
              </a:spcAft>
              <a:buClr>
                <a:schemeClr val="lt1"/>
              </a:buClr>
              <a:buSzPts val="2800"/>
              <a:buFont typeface="Century Gothic"/>
              <a:buNone/>
              <a:defRPr/>
            </a:lvl2pPr>
            <a:lvl3pPr indent="0" lvl="2" marL="0" algn="ctr">
              <a:lnSpc>
                <a:spcPct val="100000"/>
              </a:lnSpc>
              <a:spcBef>
                <a:spcPts val="0"/>
              </a:spcBef>
              <a:spcAft>
                <a:spcPts val="0"/>
              </a:spcAft>
              <a:buClr>
                <a:schemeClr val="lt1"/>
              </a:buClr>
              <a:buSzPts val="2800"/>
              <a:buFont typeface="Century Gothic"/>
              <a:buNone/>
              <a:defRPr/>
            </a:lvl3pPr>
            <a:lvl4pPr indent="0" lvl="3" marL="0" algn="ctr">
              <a:lnSpc>
                <a:spcPct val="100000"/>
              </a:lnSpc>
              <a:spcBef>
                <a:spcPts val="0"/>
              </a:spcBef>
              <a:spcAft>
                <a:spcPts val="0"/>
              </a:spcAft>
              <a:buClr>
                <a:schemeClr val="lt1"/>
              </a:buClr>
              <a:buSzPts val="2800"/>
              <a:buFont typeface="Century Gothic"/>
              <a:buNone/>
              <a:defRPr/>
            </a:lvl4pPr>
            <a:lvl5pPr indent="0" lvl="4" marL="0" algn="ctr">
              <a:lnSpc>
                <a:spcPct val="100000"/>
              </a:lnSpc>
              <a:spcBef>
                <a:spcPts val="0"/>
              </a:spcBef>
              <a:spcAft>
                <a:spcPts val="0"/>
              </a:spcAft>
              <a:buClr>
                <a:schemeClr val="lt1"/>
              </a:buClr>
              <a:buSzPts val="2800"/>
              <a:buFont typeface="Century Gothic"/>
              <a:buNone/>
              <a:defRPr/>
            </a:lvl5pPr>
            <a:lvl6pPr indent="0" lvl="5" marL="0" algn="ctr">
              <a:lnSpc>
                <a:spcPct val="100000"/>
              </a:lnSpc>
              <a:spcBef>
                <a:spcPts val="0"/>
              </a:spcBef>
              <a:spcAft>
                <a:spcPts val="0"/>
              </a:spcAft>
              <a:buClr>
                <a:schemeClr val="lt1"/>
              </a:buClr>
              <a:buSzPts val="2800"/>
              <a:buFont typeface="Century Gothic"/>
              <a:buNone/>
              <a:defRPr/>
            </a:lvl6pPr>
            <a:lvl7pPr indent="0" lvl="6" marL="0" algn="ctr">
              <a:lnSpc>
                <a:spcPct val="100000"/>
              </a:lnSpc>
              <a:spcBef>
                <a:spcPts val="0"/>
              </a:spcBef>
              <a:spcAft>
                <a:spcPts val="0"/>
              </a:spcAft>
              <a:buClr>
                <a:schemeClr val="lt1"/>
              </a:buClr>
              <a:buSzPts val="2800"/>
              <a:buFont typeface="Century Gothic"/>
              <a:buNone/>
              <a:defRPr/>
            </a:lvl7pPr>
            <a:lvl8pPr indent="0" lvl="7" marL="0" algn="ctr">
              <a:lnSpc>
                <a:spcPct val="100000"/>
              </a:lnSpc>
              <a:spcBef>
                <a:spcPts val="0"/>
              </a:spcBef>
              <a:spcAft>
                <a:spcPts val="0"/>
              </a:spcAft>
              <a:buClr>
                <a:schemeClr val="lt1"/>
              </a:buClr>
              <a:buSzPts val="2800"/>
              <a:buFont typeface="Century Gothic"/>
              <a:buNone/>
              <a:defRPr/>
            </a:lvl8pPr>
            <a:lvl9pPr indent="0" lvl="8" marL="0" algn="ctr">
              <a:lnSpc>
                <a:spcPct val="100000"/>
              </a:lnSpc>
              <a:spcBef>
                <a:spcPts val="0"/>
              </a:spcBef>
              <a:spcAft>
                <a:spcPts val="0"/>
              </a:spcAft>
              <a:buClr>
                <a:schemeClr val="lt1"/>
              </a:buClr>
              <a:buSzPts val="2800"/>
              <a:buFont typeface="Century Gothic"/>
              <a:buNone/>
              <a:defRPr/>
            </a:lvl9pPr>
          </a:lstStyle>
          <a:p>
            <a:pPr indent="0" lvl="0" marL="0" rtl="0" algn="ct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31"/>
          <p:cNvSpPr txBox="1"/>
          <p:nvPr>
            <p:ph type="title"/>
          </p:nvPr>
        </p:nvSpPr>
        <p:spPr>
          <a:xfrm>
            <a:off x="1155700" y="973138"/>
            <a:ext cx="8761413" cy="708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1"/>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0" name="Google Shape;100;p31"/>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1" name="Google Shape;101;p31"/>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vl1pPr>
            <a:lvl2pPr indent="0" lvl="1" marL="0" algn="ctr">
              <a:lnSpc>
                <a:spcPct val="100000"/>
              </a:lnSpc>
              <a:spcBef>
                <a:spcPts val="0"/>
              </a:spcBef>
              <a:spcAft>
                <a:spcPts val="0"/>
              </a:spcAft>
              <a:buClr>
                <a:schemeClr val="lt1"/>
              </a:buClr>
              <a:buSzPts val="2800"/>
              <a:buFont typeface="Century Gothic"/>
              <a:buNone/>
              <a:defRPr/>
            </a:lvl2pPr>
            <a:lvl3pPr indent="0" lvl="2" marL="0" algn="ctr">
              <a:lnSpc>
                <a:spcPct val="100000"/>
              </a:lnSpc>
              <a:spcBef>
                <a:spcPts val="0"/>
              </a:spcBef>
              <a:spcAft>
                <a:spcPts val="0"/>
              </a:spcAft>
              <a:buClr>
                <a:schemeClr val="lt1"/>
              </a:buClr>
              <a:buSzPts val="2800"/>
              <a:buFont typeface="Century Gothic"/>
              <a:buNone/>
              <a:defRPr/>
            </a:lvl3pPr>
            <a:lvl4pPr indent="0" lvl="3" marL="0" algn="ctr">
              <a:lnSpc>
                <a:spcPct val="100000"/>
              </a:lnSpc>
              <a:spcBef>
                <a:spcPts val="0"/>
              </a:spcBef>
              <a:spcAft>
                <a:spcPts val="0"/>
              </a:spcAft>
              <a:buClr>
                <a:schemeClr val="lt1"/>
              </a:buClr>
              <a:buSzPts val="2800"/>
              <a:buFont typeface="Century Gothic"/>
              <a:buNone/>
              <a:defRPr/>
            </a:lvl4pPr>
            <a:lvl5pPr indent="0" lvl="4" marL="0" algn="ctr">
              <a:lnSpc>
                <a:spcPct val="100000"/>
              </a:lnSpc>
              <a:spcBef>
                <a:spcPts val="0"/>
              </a:spcBef>
              <a:spcAft>
                <a:spcPts val="0"/>
              </a:spcAft>
              <a:buClr>
                <a:schemeClr val="lt1"/>
              </a:buClr>
              <a:buSzPts val="2800"/>
              <a:buFont typeface="Century Gothic"/>
              <a:buNone/>
              <a:defRPr/>
            </a:lvl5pPr>
            <a:lvl6pPr indent="0" lvl="5" marL="0" algn="ctr">
              <a:lnSpc>
                <a:spcPct val="100000"/>
              </a:lnSpc>
              <a:spcBef>
                <a:spcPts val="0"/>
              </a:spcBef>
              <a:spcAft>
                <a:spcPts val="0"/>
              </a:spcAft>
              <a:buClr>
                <a:schemeClr val="lt1"/>
              </a:buClr>
              <a:buSzPts val="2800"/>
              <a:buFont typeface="Century Gothic"/>
              <a:buNone/>
              <a:defRPr/>
            </a:lvl6pPr>
            <a:lvl7pPr indent="0" lvl="6" marL="0" algn="ctr">
              <a:lnSpc>
                <a:spcPct val="100000"/>
              </a:lnSpc>
              <a:spcBef>
                <a:spcPts val="0"/>
              </a:spcBef>
              <a:spcAft>
                <a:spcPts val="0"/>
              </a:spcAft>
              <a:buClr>
                <a:schemeClr val="lt1"/>
              </a:buClr>
              <a:buSzPts val="2800"/>
              <a:buFont typeface="Century Gothic"/>
              <a:buNone/>
              <a:defRPr/>
            </a:lvl7pPr>
            <a:lvl8pPr indent="0" lvl="7" marL="0" algn="ctr">
              <a:lnSpc>
                <a:spcPct val="100000"/>
              </a:lnSpc>
              <a:spcBef>
                <a:spcPts val="0"/>
              </a:spcBef>
              <a:spcAft>
                <a:spcPts val="0"/>
              </a:spcAft>
              <a:buClr>
                <a:schemeClr val="lt1"/>
              </a:buClr>
              <a:buSzPts val="2800"/>
              <a:buFont typeface="Century Gothic"/>
              <a:buNone/>
              <a:defRPr/>
            </a:lvl8pPr>
            <a:lvl9pPr indent="0" lvl="8" marL="0" algn="ctr">
              <a:lnSpc>
                <a:spcPct val="100000"/>
              </a:lnSpc>
              <a:spcBef>
                <a:spcPts val="0"/>
              </a:spcBef>
              <a:spcAft>
                <a:spcPts val="0"/>
              </a:spcAft>
              <a:buClr>
                <a:schemeClr val="lt1"/>
              </a:buClr>
              <a:buSzPts val="2800"/>
              <a:buFont typeface="Century Gothic"/>
              <a:buNone/>
              <a:defRPr/>
            </a:lvl9pPr>
          </a:lstStyle>
          <a:p>
            <a:pPr indent="0" lvl="0" marL="0" rtl="0" algn="ct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bg>
      <p:bgPr>
        <a:solidFill>
          <a:schemeClr val="lt1"/>
        </a:solidFill>
      </p:bgPr>
    </p:bg>
    <p:spTree>
      <p:nvGrpSpPr>
        <p:cNvPr id="102" name="Shape 102"/>
        <p:cNvGrpSpPr/>
        <p:nvPr/>
      </p:nvGrpSpPr>
      <p:grpSpPr>
        <a:xfrm>
          <a:off x="0" y="0"/>
          <a:ext cx="0" cy="0"/>
          <a:chOff x="0" y="0"/>
          <a:chExt cx="0" cy="0"/>
        </a:xfrm>
      </p:grpSpPr>
      <p:sp>
        <p:nvSpPr>
          <p:cNvPr id="103" name="Google Shape;103;p32"/>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2"/>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5" name="Google Shape;105;p32"/>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06" name="Google Shape;106;p32"/>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solidFill>
          <a:schemeClr val="lt1"/>
        </a:solidFill>
      </p:bgPr>
    </p:bg>
    <p:spTree>
      <p:nvGrpSpPr>
        <p:cNvPr id="107" name="Shape 107"/>
        <p:cNvGrpSpPr/>
        <p:nvPr/>
      </p:nvGrpSpPr>
      <p:grpSpPr>
        <a:xfrm>
          <a:off x="0" y="0"/>
          <a:ext cx="0" cy="0"/>
          <a:chOff x="0" y="0"/>
          <a:chExt cx="0" cy="0"/>
        </a:xfrm>
      </p:grpSpPr>
      <p:grpSp>
        <p:nvGrpSpPr>
          <p:cNvPr id="108" name="Google Shape;108;p33"/>
          <p:cNvGrpSpPr/>
          <p:nvPr/>
        </p:nvGrpSpPr>
        <p:grpSpPr>
          <a:xfrm>
            <a:off x="0" y="-1587"/>
            <a:ext cx="12192000" cy="6865937"/>
            <a:chOff x="0" y="-2373"/>
            <a:chExt cx="12192000" cy="6867027"/>
          </a:xfrm>
        </p:grpSpPr>
        <p:sp>
          <p:nvSpPr>
            <p:cNvPr id="109" name="Google Shape;109;p3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3"/>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3"/>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3"/>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3"/>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3"/>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3"/>
            <p:cNvSpPr/>
            <p:nvPr/>
          </p:nvSpPr>
          <p:spPr>
            <a:xfrm>
              <a:off x="5713413" y="402504"/>
              <a:ext cx="6054725" cy="6054098"/>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3"/>
            <p:cNvSpPr/>
            <p:nvPr/>
          </p:nvSpPr>
          <p:spPr>
            <a:xfrm rot="-5677511">
              <a:off x="3140607" y="1825960"/>
              <a:ext cx="3299348" cy="439737"/>
            </a:xfrm>
            <a:custGeom>
              <a:rect b="b" l="l" r="r" t="t"/>
              <a:pathLst>
                <a:path extrusionOk="0" h="5291" w="1000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7" name="Google Shape;117;p33"/>
            <p:cNvSpPr/>
            <p:nvPr/>
          </p:nvSpPr>
          <p:spPr>
            <a:xfrm rot="-5400000">
              <a:off x="2229164" y="2802491"/>
              <a:ext cx="6054098" cy="1254125"/>
            </a:xfrm>
            <a:custGeom>
              <a:rect b="b" l="l" r="r" t="t"/>
              <a:pathLst>
                <a:path extrusionOk="0" h="8000" w="10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 name="Google Shape;118;p33"/>
            <p:cNvSpPr/>
            <p:nvPr/>
          </p:nvSpPr>
          <p:spPr>
            <a:xfrm>
              <a:off x="0" y="804"/>
              <a:ext cx="12192000" cy="6857499"/>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19" name="Google Shape;119;p33"/>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3"/>
          <p:cNvSpPr txBox="1"/>
          <p:nvPr>
            <p:ph type="title"/>
          </p:nvPr>
        </p:nvSpPr>
        <p:spPr>
          <a:xfrm>
            <a:off x="1154954" y="1295400"/>
            <a:ext cx="2793159"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3"/>
          <p:cNvSpPr txBox="1"/>
          <p:nvPr>
            <p:ph idx="1" type="body"/>
          </p:nvPr>
        </p:nvSpPr>
        <p:spPr>
          <a:xfrm>
            <a:off x="5781146" y="1447800"/>
            <a:ext cx="5190065"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2" name="Google Shape;122;p33"/>
          <p:cNvSpPr txBox="1"/>
          <p:nvPr>
            <p:ph idx="2" type="body"/>
          </p:nvPr>
        </p:nvSpPr>
        <p:spPr>
          <a:xfrm>
            <a:off x="1154955" y="2895600"/>
            <a:ext cx="2793158" cy="312927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33"/>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24" name="Google Shape;124;p33"/>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000"/>
              <a:buFont typeface="Century Gothic"/>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p:txBody>
      </p:sp>
      <p:sp>
        <p:nvSpPr>
          <p:cNvPr id="125" name="Google Shape;125;p33"/>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1pPr>
            <a:lvl2pPr indent="0" lvl="1"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2pPr>
            <a:lvl3pPr indent="0" lvl="2"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3pPr>
            <a:lvl4pPr indent="0" lvl="3"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4pPr>
            <a:lvl5pPr indent="0" lvl="4"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5pPr>
            <a:lvl6pPr indent="0" lvl="5"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6pPr>
            <a:lvl7pPr indent="0" lvl="6"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7pPr>
            <a:lvl8pPr indent="0" lvl="7"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8pPr>
            <a:lvl9pPr indent="0" lvl="8" marL="0" algn="ctr">
              <a:lnSpc>
                <a:spcPct val="100000"/>
              </a:lnSpc>
              <a:spcBef>
                <a:spcPts val="0"/>
              </a:spcBef>
              <a:spcAft>
                <a:spcPts val="0"/>
              </a:spcAft>
              <a:buClr>
                <a:schemeClr val="lt1"/>
              </a:buClr>
              <a:buSzPts val="2800"/>
              <a:buFont typeface="Century Gothic"/>
              <a:buNone/>
              <a:defRPr>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24"/>
          <p:cNvGrpSpPr/>
          <p:nvPr/>
        </p:nvGrpSpPr>
        <p:grpSpPr>
          <a:xfrm>
            <a:off x="0" y="-1587"/>
            <a:ext cx="12192000" cy="6865937"/>
            <a:chOff x="0" y="-2373"/>
            <a:chExt cx="12192000" cy="6867027"/>
          </a:xfrm>
        </p:grpSpPr>
        <p:sp>
          <p:nvSpPr>
            <p:cNvPr id="11" name="Google Shape;11;p24"/>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4"/>
            <p:cNvSpPr/>
            <p:nvPr/>
          </p:nvSpPr>
          <p:spPr>
            <a:xfrm rot="-589932">
              <a:off x="8491538" y="1798139"/>
              <a:ext cx="3298825" cy="439807"/>
            </a:xfrm>
            <a:custGeom>
              <a:rect b="b" l="l" r="r" t="t"/>
              <a:pathLst>
                <a:path extrusionOk="0" h="5291" w="10000">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 name="Google Shape;18;p24"/>
            <p:cNvSpPr/>
            <p:nvPr/>
          </p:nvSpPr>
          <p:spPr>
            <a:xfrm>
              <a:off x="458788" y="1866411"/>
              <a:ext cx="11277600" cy="4534619"/>
            </a:xfrm>
            <a:custGeom>
              <a:rect b="b" l="l" r="r" t="t"/>
              <a:pathLst>
                <a:path extrusionOk="0" h="2856" w="7104">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 name="Google Shape;19;p24"/>
            <p:cNvSpPr/>
            <p:nvPr/>
          </p:nvSpPr>
          <p:spPr>
            <a:xfrm>
              <a:off x="0" y="804"/>
              <a:ext cx="12192000" cy="6857499"/>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0" name="Google Shape;20;p24"/>
          <p:cNvSpPr txBox="1"/>
          <p:nvPr>
            <p:ph type="title"/>
          </p:nvPr>
        </p:nvSpPr>
        <p:spPr>
          <a:xfrm>
            <a:off x="1155700" y="973138"/>
            <a:ext cx="8761413" cy="7080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chemeClr val="lt2"/>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chemeClr val="lt2"/>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chemeClr val="lt2"/>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chemeClr val="lt2"/>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1" name="Google Shape;21;p24"/>
          <p:cNvSpPr txBox="1"/>
          <p:nvPr>
            <p:ph idx="1" type="body"/>
          </p:nvPr>
        </p:nvSpPr>
        <p:spPr>
          <a:xfrm>
            <a:off x="1155700" y="2603500"/>
            <a:ext cx="8761413" cy="3416300"/>
          </a:xfrm>
          <a:prstGeom prst="rect">
            <a:avLst/>
          </a:prstGeom>
          <a:noFill/>
          <a:ln>
            <a:noFill/>
          </a:ln>
        </p:spPr>
        <p:txBody>
          <a:bodyPr anchorCtr="0" anchor="t" bIns="45700" lIns="91425" spcFirstLastPara="1" rIns="91425" wrap="square" tIns="45700">
            <a:noAutofit/>
          </a:bodyPr>
          <a:lstStyle>
            <a:lvl1pPr indent="-391160" lvl="0" marL="457200" marR="0" rtl="0" algn="l">
              <a:spcBef>
                <a:spcPts val="1000"/>
              </a:spcBef>
              <a:spcAft>
                <a:spcPts val="0"/>
              </a:spcAft>
              <a:buClr>
                <a:schemeClr val="accent1"/>
              </a:buClr>
              <a:buSzPts val="2560"/>
              <a:buFont typeface="Noto Sans Symbols"/>
              <a:buChar char="►"/>
              <a:defRPr b="0" i="0" sz="3200" u="none" cap="none" strike="noStrike">
                <a:solidFill>
                  <a:srgbClr val="404040"/>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404040"/>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404040"/>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404040"/>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404040"/>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 name="Google Shape;22;p24"/>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chemeClr val="accent1"/>
              </a:buClr>
              <a:buSzPts val="10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3" name="Google Shape;23;p24"/>
          <p:cNvSpPr txBox="1"/>
          <p:nvPr>
            <p:ph idx="11" type="ftr"/>
          </p:nvPr>
        </p:nvSpPr>
        <p:spPr>
          <a:xfrm>
            <a:off x="528638" y="6391275"/>
            <a:ext cx="3859213" cy="3048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accent1"/>
              </a:buClr>
              <a:buSzPts val="1000"/>
              <a:buFont typeface="Century Gothic"/>
              <a:buNone/>
              <a:defRPr b="1" i="0" sz="10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4" name="Google Shape;24;p24"/>
          <p:cNvSpPr/>
          <p:nvPr/>
        </p:nvSpPr>
        <p:spPr>
          <a:xfrm>
            <a:off x="10437813"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4"/>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chemeClr val="lt1"/>
              </a:buClr>
              <a:buSzPts val="2800"/>
              <a:buFont typeface="Century Gothic"/>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3.jp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10.jpg"/><Relationship Id="rId5"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
          <p:cNvSpPr txBox="1"/>
          <p:nvPr>
            <p:ph type="ctrTitle"/>
          </p:nvPr>
        </p:nvSpPr>
        <p:spPr>
          <a:xfrm>
            <a:off x="534988" y="984250"/>
            <a:ext cx="11195050" cy="998538"/>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EBEBEB"/>
              </a:buClr>
              <a:buSzPts val="3600"/>
              <a:buFont typeface="Century Gothic"/>
              <a:buNone/>
            </a:pP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entury Gothic"/>
                <a:ea typeface="Century Gothic"/>
                <a:cs typeface="Century Gothic"/>
                <a:sym typeface="Century Gothic"/>
              </a:rPr>
            </a:br>
            <a:br>
              <a:rPr lang="en-US" sz="3600">
                <a:solidFill>
                  <a:srgbClr val="EBEBEB"/>
                </a:solidFill>
                <a:latin typeface="Comic Sans MS"/>
                <a:ea typeface="Comic Sans MS"/>
                <a:cs typeface="Comic Sans MS"/>
                <a:sym typeface="Comic Sans MS"/>
              </a:rPr>
            </a:br>
            <a:r>
              <a:rPr b="1" lang="en-US" sz="3200">
                <a:latin typeface="Comic Sans MS"/>
                <a:ea typeface="Comic Sans MS"/>
                <a:cs typeface="Comic Sans MS"/>
                <a:sym typeface="Comic Sans MS"/>
              </a:rPr>
              <a:t>Robot Movement Automation with Computer Vision</a:t>
            </a:r>
            <a:endParaRPr b="1" sz="3200">
              <a:latin typeface="Comic Sans MS"/>
              <a:ea typeface="Comic Sans MS"/>
              <a:cs typeface="Comic Sans MS"/>
              <a:sym typeface="Comic Sans MS"/>
            </a:endParaRPr>
          </a:p>
        </p:txBody>
      </p:sp>
      <p:sp>
        <p:nvSpPr>
          <p:cNvPr id="260" name="Google Shape;260;p1"/>
          <p:cNvSpPr txBox="1"/>
          <p:nvPr>
            <p:ph idx="1" type="subTitle"/>
          </p:nvPr>
        </p:nvSpPr>
        <p:spPr>
          <a:xfrm>
            <a:off x="5263833" y="2247900"/>
            <a:ext cx="5465763" cy="2362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b="1" lang="en-US" sz="2000" cap="none">
                <a:solidFill>
                  <a:schemeClr val="lt1"/>
                </a:solidFill>
                <a:latin typeface="Comic Sans MS"/>
                <a:ea typeface="Comic Sans MS"/>
                <a:cs typeface="Comic Sans MS"/>
                <a:sym typeface="Comic Sans MS"/>
              </a:rPr>
              <a:t>                BY</a:t>
            </a:r>
            <a:endParaRPr b="1" sz="2000" cap="none">
              <a:solidFill>
                <a:schemeClr val="lt1"/>
              </a:solidFill>
              <a:latin typeface="Comic Sans MS"/>
              <a:ea typeface="Comic Sans MS"/>
              <a:cs typeface="Comic Sans MS"/>
              <a:sym typeface="Comic Sans MS"/>
            </a:endParaRPr>
          </a:p>
          <a:p>
            <a:pPr indent="0" lvl="0" marL="0" rtl="0" algn="l">
              <a:spcBef>
                <a:spcPts val="0"/>
              </a:spcBef>
              <a:spcAft>
                <a:spcPts val="0"/>
              </a:spcAft>
              <a:buSzPts val="1600"/>
              <a:buNone/>
            </a:pPr>
            <a:r>
              <a:rPr b="1" lang="en-US" sz="2000" cap="none">
                <a:solidFill>
                  <a:schemeClr val="lt1"/>
                </a:solidFill>
                <a:latin typeface="Comic Sans MS"/>
                <a:ea typeface="Comic Sans MS"/>
                <a:cs typeface="Comic Sans MS"/>
                <a:sym typeface="Comic Sans MS"/>
              </a:rPr>
              <a:t>      USN 			Name</a:t>
            </a:r>
            <a:endParaRPr b="1" sz="2000" cap="none">
              <a:solidFill>
                <a:schemeClr val="lt1"/>
              </a:solidFill>
              <a:latin typeface="Comic Sans MS"/>
              <a:ea typeface="Comic Sans MS"/>
              <a:cs typeface="Comic Sans MS"/>
              <a:sym typeface="Comic Sans MS"/>
            </a:endParaRPr>
          </a:p>
          <a:p>
            <a:pPr indent="0" lvl="0" marL="0" rtl="0" algn="l">
              <a:spcBef>
                <a:spcPts val="0"/>
              </a:spcBef>
              <a:spcAft>
                <a:spcPts val="0"/>
              </a:spcAft>
              <a:buSzPts val="1600"/>
              <a:buNone/>
            </a:pPr>
            <a:r>
              <a:rPr b="1" lang="en-US" sz="2000" cap="none">
                <a:solidFill>
                  <a:schemeClr val="lt1"/>
                </a:solidFill>
                <a:latin typeface="Comic Sans MS"/>
                <a:ea typeface="Comic Sans MS"/>
                <a:cs typeface="Comic Sans MS"/>
                <a:sym typeface="Comic Sans MS"/>
              </a:rPr>
              <a:t>1CR16EC004 		Adarsh U</a:t>
            </a:r>
            <a:endParaRPr b="1" sz="2000" cap="none">
              <a:solidFill>
                <a:schemeClr val="lt1"/>
              </a:solidFill>
              <a:latin typeface="Comic Sans MS"/>
              <a:ea typeface="Comic Sans MS"/>
              <a:cs typeface="Comic Sans MS"/>
              <a:sym typeface="Comic Sans MS"/>
            </a:endParaRPr>
          </a:p>
          <a:p>
            <a:pPr indent="0" lvl="0" marL="0" rtl="0" algn="l">
              <a:spcBef>
                <a:spcPts val="0"/>
              </a:spcBef>
              <a:spcAft>
                <a:spcPts val="0"/>
              </a:spcAft>
              <a:buSzPts val="1600"/>
              <a:buNone/>
            </a:pPr>
            <a:r>
              <a:rPr b="1" lang="en-US" sz="2000" cap="none">
                <a:solidFill>
                  <a:schemeClr val="lt1"/>
                </a:solidFill>
                <a:latin typeface="Comic Sans MS"/>
                <a:ea typeface="Comic Sans MS"/>
                <a:cs typeface="Comic Sans MS"/>
                <a:sym typeface="Comic Sans MS"/>
              </a:rPr>
              <a:t>1CR16EC024 		B Karthik</a:t>
            </a:r>
            <a:endParaRPr b="1" sz="2000" cap="none">
              <a:solidFill>
                <a:schemeClr val="lt1"/>
              </a:solidFill>
              <a:latin typeface="Comic Sans MS"/>
              <a:ea typeface="Comic Sans MS"/>
              <a:cs typeface="Comic Sans MS"/>
              <a:sym typeface="Comic Sans MS"/>
            </a:endParaRPr>
          </a:p>
          <a:p>
            <a:pPr indent="0" lvl="0" marL="0" rtl="0" algn="l">
              <a:spcBef>
                <a:spcPts val="0"/>
              </a:spcBef>
              <a:spcAft>
                <a:spcPts val="0"/>
              </a:spcAft>
              <a:buSzPts val="1600"/>
              <a:buNone/>
            </a:pPr>
            <a:r>
              <a:rPr b="1" lang="en-US" sz="2000" cap="none">
                <a:solidFill>
                  <a:schemeClr val="lt1"/>
                </a:solidFill>
                <a:latin typeface="Comic Sans MS"/>
                <a:ea typeface="Comic Sans MS"/>
                <a:cs typeface="Comic Sans MS"/>
                <a:sym typeface="Comic Sans MS"/>
              </a:rPr>
              <a:t>1CR16EC033 		Dabir Hasan Rizvi</a:t>
            </a:r>
            <a:endParaRPr b="1" sz="2000" cap="none">
              <a:solidFill>
                <a:schemeClr val="lt1"/>
              </a:solidFill>
              <a:latin typeface="Comic Sans MS"/>
              <a:ea typeface="Comic Sans MS"/>
              <a:cs typeface="Comic Sans MS"/>
              <a:sym typeface="Comic Sans MS"/>
            </a:endParaRPr>
          </a:p>
          <a:p>
            <a:pPr indent="0" lvl="0" marL="0" rtl="0" algn="l">
              <a:spcBef>
                <a:spcPts val="0"/>
              </a:spcBef>
              <a:spcAft>
                <a:spcPts val="0"/>
              </a:spcAft>
              <a:buSzPts val="1600"/>
              <a:buNone/>
            </a:pPr>
            <a:r>
              <a:rPr b="1" lang="en-US" sz="2000" cap="none">
                <a:solidFill>
                  <a:schemeClr val="lt1"/>
                </a:solidFill>
                <a:latin typeface="Comic Sans MS"/>
                <a:ea typeface="Comic Sans MS"/>
                <a:cs typeface="Comic Sans MS"/>
                <a:sym typeface="Comic Sans MS"/>
              </a:rPr>
              <a:t>1CR16EC037 		Deepak Kamath K</a:t>
            </a:r>
            <a:endParaRPr b="1" sz="2000" cap="none">
              <a:solidFill>
                <a:schemeClr val="lt1"/>
              </a:solidFill>
              <a:latin typeface="Comic Sans MS"/>
              <a:ea typeface="Comic Sans MS"/>
              <a:cs typeface="Comic Sans MS"/>
              <a:sym typeface="Comic Sans MS"/>
            </a:endParaRPr>
          </a:p>
          <a:p>
            <a:pPr indent="0" lvl="0" marL="0" rtl="0" algn="l">
              <a:spcBef>
                <a:spcPts val="1000"/>
              </a:spcBef>
              <a:spcAft>
                <a:spcPts val="0"/>
              </a:spcAft>
              <a:buSzPts val="1600"/>
              <a:buNone/>
            </a:pPr>
            <a:r>
              <a:rPr b="1" lang="en-US" sz="2000" cap="none">
                <a:solidFill>
                  <a:schemeClr val="lt1"/>
                </a:solidFill>
                <a:latin typeface="Comic Sans MS"/>
                <a:ea typeface="Comic Sans MS"/>
                <a:cs typeface="Comic Sans MS"/>
                <a:sym typeface="Comic Sans MS"/>
              </a:rPr>
              <a:t>      </a:t>
            </a:r>
            <a:r>
              <a:rPr lang="en-US" sz="2400" cap="none">
                <a:solidFill>
                  <a:schemeClr val="dk1"/>
                </a:solidFill>
                <a:latin typeface="Comic Sans MS"/>
                <a:ea typeface="Comic Sans MS"/>
                <a:cs typeface="Comic Sans MS"/>
                <a:sym typeface="Comic Sans MS"/>
              </a:rPr>
              <a:t> </a:t>
            </a:r>
            <a:endParaRPr cap="none">
              <a:solidFill>
                <a:schemeClr val="dk1"/>
              </a:solidFill>
              <a:latin typeface="Comic Sans MS"/>
              <a:ea typeface="Comic Sans MS"/>
              <a:cs typeface="Comic Sans MS"/>
              <a:sym typeface="Comic Sans MS"/>
            </a:endParaRPr>
          </a:p>
        </p:txBody>
      </p:sp>
      <p:pic>
        <p:nvPicPr>
          <p:cNvPr descr="C:\Users\Mahesh Kumar Jha\Downloads\CMRIT NEW LOGO-01.png" id="261" name="Google Shape;261;p1"/>
          <p:cNvPicPr preferRelativeResize="0"/>
          <p:nvPr/>
        </p:nvPicPr>
        <p:blipFill rotWithShape="1">
          <a:blip r:embed="rId3">
            <a:alphaModFix/>
          </a:blip>
          <a:srcRect b="0" l="8503" r="7037" t="4687"/>
          <a:stretch/>
        </p:blipFill>
        <p:spPr>
          <a:xfrm>
            <a:off x="884100" y="1982800"/>
            <a:ext cx="2484120" cy="2155190"/>
          </a:xfrm>
          <a:prstGeom prst="rect">
            <a:avLst/>
          </a:prstGeom>
          <a:noFill/>
          <a:ln>
            <a:noFill/>
          </a:ln>
        </p:spPr>
      </p:pic>
      <p:sp>
        <p:nvSpPr>
          <p:cNvPr id="262" name="Google Shape;262;p1"/>
          <p:cNvSpPr txBox="1"/>
          <p:nvPr/>
        </p:nvSpPr>
        <p:spPr>
          <a:xfrm>
            <a:off x="3039110" y="5641975"/>
            <a:ext cx="6283325"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chemeClr val="lt1"/>
                </a:solidFill>
                <a:latin typeface="Comic Sans MS"/>
                <a:ea typeface="Comic Sans MS"/>
                <a:cs typeface="Comic Sans MS"/>
                <a:sym typeface="Comic Sans MS"/>
              </a:rPr>
              <a:t>Electronics and Communication Department</a:t>
            </a:r>
            <a:endParaRPr b="0" i="0" sz="1800" u="none" cap="none" strike="noStrike">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800"/>
              <a:buFont typeface="Century Gothic"/>
              <a:buNone/>
            </a:pPr>
            <a:r>
              <a:t/>
            </a:r>
            <a:endParaRPr b="0" i="0" sz="1800" u="none" cap="none" strike="noStrike">
              <a:solidFill>
                <a:schemeClr val="lt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omic Sans MS"/>
              <a:ea typeface="Comic Sans MS"/>
              <a:cs typeface="Comic Sans MS"/>
              <a:sym typeface="Comic Sans MS"/>
            </a:endParaRPr>
          </a:p>
        </p:txBody>
      </p:sp>
      <p:sp>
        <p:nvSpPr>
          <p:cNvPr id="263" name="Google Shape;263;p1"/>
          <p:cNvSpPr txBox="1"/>
          <p:nvPr/>
        </p:nvSpPr>
        <p:spPr>
          <a:xfrm>
            <a:off x="464185" y="4899025"/>
            <a:ext cx="11265535" cy="7429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2000"/>
              <a:buFont typeface="Noto Sans Symbols"/>
              <a:buNone/>
            </a:pPr>
            <a:r>
              <a:rPr b="1" i="0" lang="en-US" sz="2000" u="none" cap="none" strike="noStrike">
                <a:solidFill>
                  <a:schemeClr val="lt1"/>
                </a:solidFill>
                <a:latin typeface="Comic Sans MS"/>
                <a:ea typeface="Comic Sans MS"/>
                <a:cs typeface="Comic Sans MS"/>
                <a:sym typeface="Comic Sans MS"/>
              </a:rPr>
              <a:t>Under the Guidance of Dr.R Elumalai</a:t>
            </a:r>
            <a:r>
              <a:rPr b="0" i="0" lang="en-US" sz="2400" u="none" cap="none" strike="noStrike">
                <a:solidFill>
                  <a:schemeClr val="lt1"/>
                </a:solidFill>
                <a:latin typeface="Comic Sans MS"/>
                <a:ea typeface="Comic Sans MS"/>
                <a:cs typeface="Comic Sans MS"/>
                <a:sym typeface="Comic Sans MS"/>
              </a:rPr>
              <a:t> </a:t>
            </a:r>
            <a:endParaRPr b="0" i="0" sz="1800" u="none" cap="none" strike="noStrike">
              <a:solidFill>
                <a:schemeClr val="lt1"/>
              </a:solidFill>
              <a:latin typeface="Comic Sans MS"/>
              <a:ea typeface="Comic Sans MS"/>
              <a:cs typeface="Comic Sans MS"/>
              <a:sym typeface="Comic Sans MS"/>
            </a:endParaRPr>
          </a:p>
        </p:txBody>
      </p:sp>
      <p:sp>
        <p:nvSpPr>
          <p:cNvPr id="264" name="Google Shape;264;p1"/>
          <p:cNvSpPr txBox="1"/>
          <p:nvPr/>
        </p:nvSpPr>
        <p:spPr>
          <a:xfrm>
            <a:off x="4967605" y="6527800"/>
            <a:ext cx="2425700" cy="28765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800"/>
              <a:buFont typeface="Century Gothic"/>
              <a:buNone/>
            </a:pPr>
            <a:r>
              <a:rPr b="0" i="0" lang="en-US" sz="1800" u="none" cap="none" strike="noStrike">
                <a:solidFill>
                  <a:schemeClr val="dk1"/>
                </a:solidFill>
                <a:latin typeface="Arial"/>
                <a:ea typeface="Arial"/>
                <a:cs typeface="Arial"/>
                <a:sym typeface="Arial"/>
              </a:rPr>
              <a:t>Date-23-05-2020</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0"/>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342" name="Google Shape;342;p10"/>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343" name="Google Shape;343;p10"/>
          <p:cNvSpPr txBox="1"/>
          <p:nvPr>
            <p:ph type="title"/>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LITERATURE REVIEW</a:t>
            </a:r>
            <a:endParaRPr b="1">
              <a:solidFill>
                <a:schemeClr val="lt1"/>
              </a:solidFill>
              <a:latin typeface="Times New Roman"/>
              <a:ea typeface="Times New Roman"/>
              <a:cs typeface="Times New Roman"/>
              <a:sym typeface="Times New Roman"/>
            </a:endParaRPr>
          </a:p>
        </p:txBody>
      </p:sp>
      <p:sp>
        <p:nvSpPr>
          <p:cNvPr id="344" name="Google Shape;344;p10"/>
          <p:cNvSpPr txBox="1"/>
          <p:nvPr/>
        </p:nvSpPr>
        <p:spPr>
          <a:xfrm>
            <a:off x="530225" y="2416175"/>
            <a:ext cx="10660064" cy="3632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Autonomous Vehicles combine various techniques of perceiving the environment using sensors, analytical algorithms as well as AI or ML which generally produces better results. But replacing all image processing algorithms with ML does not seem to be too viable as it requires a lot of data and storage infrastructure. The choice of algorithms depend on computational power, type of sensor, quality of sensors and level of automation that the vehicle aims to achieve. </a:t>
            </a:r>
            <a:endParaRPr b="0" i="0" sz="2000" u="none" cap="none" strike="noStrik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Several researchers have implemented object detection using algorithms known as Speeded-Up Robust Features(SURF) and Scale-Invariant Feature Transform(SIFT) which are specifically used to identify edges and features in an image. In this project, SIFT was used to serve our use case efficiently.</a:t>
            </a:r>
            <a:br>
              <a:rPr b="0" i="0" lang="en-US" sz="2000" u="none" cap="none" strike="noStrike">
                <a:solidFill>
                  <a:srgbClr val="404040"/>
                </a:solidFill>
                <a:latin typeface="Times New Roman"/>
                <a:ea typeface="Times New Roman"/>
                <a:cs typeface="Times New Roman"/>
                <a:sym typeface="Times New Roman"/>
              </a:rPr>
            </a:br>
            <a:br>
              <a:rPr b="0" i="0" lang="en-US" sz="2000" u="none" cap="none" strike="noStrike">
                <a:solidFill>
                  <a:srgbClr val="404040"/>
                </a:solidFill>
                <a:latin typeface="Times New Roman"/>
                <a:ea typeface="Times New Roman"/>
                <a:cs typeface="Times New Roman"/>
                <a:sym typeface="Times New Roman"/>
              </a:rPr>
            </a:br>
            <a:br>
              <a:rPr b="0" i="0" lang="en-US" sz="2000" u="none" cap="none" strike="noStrike">
                <a:solidFill>
                  <a:srgbClr val="404040"/>
                </a:solidFill>
                <a:latin typeface="Times New Roman"/>
                <a:ea typeface="Times New Roman"/>
                <a:cs typeface="Times New Roman"/>
                <a:sym typeface="Times New Roman"/>
              </a:rPr>
            </a:b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cap="none" strike="noStrike">
              <a:solidFill>
                <a:srgbClr val="404040"/>
              </a:solidFill>
              <a:latin typeface="Times New Roman"/>
              <a:ea typeface="Times New Roman"/>
              <a:cs typeface="Times New Roman"/>
              <a:sym typeface="Times New Roman"/>
            </a:endParaRPr>
          </a:p>
        </p:txBody>
      </p:sp>
      <p:sp>
        <p:nvSpPr>
          <p:cNvPr id="345" name="Google Shape;345;p10"/>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1"/>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351" name="Google Shape;351;p11"/>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352" name="Google Shape;352;p11"/>
          <p:cNvSpPr txBox="1"/>
          <p:nvPr>
            <p:ph type="title"/>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METHODOLOGY</a:t>
            </a:r>
            <a:endParaRPr b="1">
              <a:solidFill>
                <a:schemeClr val="lt1"/>
              </a:solidFill>
              <a:latin typeface="Times New Roman"/>
              <a:ea typeface="Times New Roman"/>
              <a:cs typeface="Times New Roman"/>
              <a:sym typeface="Times New Roman"/>
            </a:endParaRPr>
          </a:p>
        </p:txBody>
      </p:sp>
      <p:sp>
        <p:nvSpPr>
          <p:cNvPr id="353" name="Google Shape;353;p11"/>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sp>
        <p:nvSpPr>
          <p:cNvPr id="354" name="Google Shape;354;p11"/>
          <p:cNvSpPr/>
          <p:nvPr/>
        </p:nvSpPr>
        <p:spPr>
          <a:xfrm>
            <a:off x="3319508" y="2921317"/>
            <a:ext cx="4184015" cy="2969895"/>
          </a:xfrm>
          <a:prstGeom prst="rect">
            <a:avLst/>
          </a:prstGeom>
          <a:solidFill>
            <a:schemeClr val="lt1"/>
          </a:solidFill>
          <a:ln cap="rnd"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5" name="Google Shape;355;p11"/>
          <p:cNvSpPr txBox="1"/>
          <p:nvPr/>
        </p:nvSpPr>
        <p:spPr>
          <a:xfrm>
            <a:off x="895078" y="3955732"/>
            <a:ext cx="1759585" cy="954107"/>
          </a:xfrm>
          <a:prstGeom prst="rect">
            <a:avLst/>
          </a:prstGeom>
          <a:solidFill>
            <a:schemeClr val="accent4"/>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Times New Roman"/>
              <a:buNone/>
            </a:pPr>
            <a:r>
              <a:rPr b="0" i="1" lang="en-US" sz="1400" u="none" cap="none" strike="noStrike">
                <a:solidFill>
                  <a:schemeClr val="dk1"/>
                </a:solidFill>
                <a:latin typeface="Times New Roman"/>
                <a:ea typeface="Times New Roman"/>
                <a:cs typeface="Times New Roman"/>
                <a:sym typeface="Times New Roman"/>
              </a:rPr>
              <a:t>Enable the communication of the backend and Robot via IP address.</a:t>
            </a:r>
            <a:endParaRPr b="0" i="1" sz="1400" u="none" cap="none" strike="noStrike">
              <a:solidFill>
                <a:schemeClr val="dk1"/>
              </a:solidFill>
              <a:latin typeface="Times New Roman"/>
              <a:ea typeface="Times New Roman"/>
              <a:cs typeface="Times New Roman"/>
              <a:sym typeface="Times New Roman"/>
            </a:endParaRPr>
          </a:p>
        </p:txBody>
      </p:sp>
      <p:sp>
        <p:nvSpPr>
          <p:cNvPr id="356" name="Google Shape;356;p11"/>
          <p:cNvSpPr/>
          <p:nvPr/>
        </p:nvSpPr>
        <p:spPr>
          <a:xfrm>
            <a:off x="5743938" y="3991292"/>
            <a:ext cx="1760220" cy="98679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t/>
            </a:r>
            <a:endParaRPr b="0" i="1" sz="1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Times New Roman"/>
              <a:buNone/>
            </a:pPr>
            <a:r>
              <a:rPr b="0" i="1" lang="en-US" sz="1400" u="none" cap="none" strike="noStrike">
                <a:solidFill>
                  <a:schemeClr val="dk1"/>
                </a:solidFill>
                <a:latin typeface="Times New Roman"/>
                <a:ea typeface="Times New Roman"/>
                <a:cs typeface="Times New Roman"/>
                <a:sym typeface="Times New Roman"/>
              </a:rPr>
              <a:t>Image processed </a:t>
            </a:r>
            <a:endParaRPr b="0" i="1"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400"/>
              <a:buFont typeface="Times New Roman"/>
              <a:buNone/>
            </a:pPr>
            <a:r>
              <a:rPr b="0" i="1" lang="en-US" sz="1400" u="none" cap="none" strike="noStrike">
                <a:solidFill>
                  <a:schemeClr val="dk1"/>
                </a:solidFill>
                <a:latin typeface="Times New Roman"/>
                <a:ea typeface="Times New Roman"/>
                <a:cs typeface="Times New Roman"/>
                <a:sym typeface="Times New Roman"/>
              </a:rPr>
              <a:t>for feature points </a:t>
            </a:r>
            <a:endParaRPr b="0" i="1"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400"/>
              <a:buFont typeface="Times New Roman"/>
              <a:buNone/>
            </a:pPr>
            <a:r>
              <a:rPr b="0" i="1" lang="en-US" sz="1400" u="none" cap="none" strike="noStrike">
                <a:solidFill>
                  <a:schemeClr val="dk1"/>
                </a:solidFill>
                <a:latin typeface="Times New Roman"/>
                <a:ea typeface="Times New Roman"/>
                <a:cs typeface="Times New Roman"/>
                <a:sym typeface="Times New Roman"/>
              </a:rPr>
              <a:t>and saved as</a:t>
            </a:r>
            <a:endParaRPr b="0" i="1"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400"/>
              <a:buFont typeface="Times New Roman"/>
              <a:buNone/>
            </a:pPr>
            <a:r>
              <a:rPr b="0" i="1" lang="en-US" sz="1400" u="none" cap="none" strike="noStrike">
                <a:solidFill>
                  <a:schemeClr val="dk1"/>
                </a:solidFill>
                <a:latin typeface="Times New Roman"/>
                <a:ea typeface="Times New Roman"/>
                <a:cs typeface="Times New Roman"/>
                <a:sym typeface="Times New Roman"/>
              </a:rPr>
              <a:t> a target image.</a:t>
            </a:r>
            <a:endParaRPr b="0" i="1"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800"/>
              <a:buFont typeface="Arial"/>
              <a:buNone/>
            </a:pPr>
            <a:r>
              <a:t/>
            </a:r>
            <a:endParaRPr b="0" i="1" sz="1800" u="none" cap="none" strike="noStrike">
              <a:solidFill>
                <a:schemeClr val="dk1"/>
              </a:solidFill>
              <a:latin typeface="Times New Roman"/>
              <a:ea typeface="Times New Roman"/>
              <a:cs typeface="Times New Roman"/>
              <a:sym typeface="Times New Roman"/>
            </a:endParaRPr>
          </a:p>
        </p:txBody>
      </p:sp>
      <p:sp>
        <p:nvSpPr>
          <p:cNvPr id="357" name="Google Shape;357;p11"/>
          <p:cNvSpPr txBox="1"/>
          <p:nvPr/>
        </p:nvSpPr>
        <p:spPr>
          <a:xfrm>
            <a:off x="3319508" y="4080192"/>
            <a:ext cx="1760220" cy="953135"/>
          </a:xfrm>
          <a:prstGeom prst="rect">
            <a:avLst/>
          </a:prstGeom>
          <a:solidFill>
            <a:schemeClr val="accent4"/>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Times New Roman"/>
              <a:buNone/>
            </a:pPr>
            <a:r>
              <a:rPr b="0" i="1" lang="en-US" sz="1400" u="none" cap="none" strike="noStrike">
                <a:solidFill>
                  <a:schemeClr val="dk1"/>
                </a:solidFill>
                <a:latin typeface="Times New Roman"/>
                <a:ea typeface="Times New Roman"/>
                <a:cs typeface="Times New Roman"/>
                <a:sym typeface="Times New Roman"/>
              </a:rPr>
              <a:t>Object selection and tracking with a GUI and Camera.</a:t>
            </a:r>
            <a:endParaRPr b="0" i="1" sz="14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400"/>
              <a:buFont typeface="Arial"/>
              <a:buNone/>
            </a:pPr>
            <a:r>
              <a:t/>
            </a:r>
            <a:endParaRPr b="0" i="1" sz="1400" u="none" cap="none" strike="noStrike">
              <a:solidFill>
                <a:schemeClr val="dk1"/>
              </a:solidFill>
              <a:latin typeface="Arial"/>
              <a:ea typeface="Arial"/>
              <a:cs typeface="Arial"/>
              <a:sym typeface="Arial"/>
            </a:endParaRPr>
          </a:p>
        </p:txBody>
      </p:sp>
      <p:sp>
        <p:nvSpPr>
          <p:cNvPr id="358" name="Google Shape;358;p11"/>
          <p:cNvSpPr txBox="1"/>
          <p:nvPr/>
        </p:nvSpPr>
        <p:spPr>
          <a:xfrm>
            <a:off x="8167098" y="3869213"/>
            <a:ext cx="1477010" cy="1384995"/>
          </a:xfrm>
          <a:prstGeom prst="rect">
            <a:avLst/>
          </a:prstGeom>
          <a:solidFill>
            <a:schemeClr val="accent4"/>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Times New Roman"/>
              <a:buNone/>
            </a:pPr>
            <a:r>
              <a:rPr b="0" i="1" lang="en-US" sz="1400" u="none" cap="none" strike="noStrike">
                <a:solidFill>
                  <a:schemeClr val="dk1"/>
                </a:solidFill>
                <a:latin typeface="Times New Roman"/>
                <a:ea typeface="Times New Roman"/>
                <a:cs typeface="Times New Roman"/>
                <a:sym typeface="Times New Roman"/>
              </a:rPr>
              <a:t>Robot listens for packets and turns motors ON/ OFF according to the position of the target image.</a:t>
            </a:r>
            <a:endParaRPr b="0" i="1" sz="1400" u="none" cap="none" strike="noStrike">
              <a:solidFill>
                <a:schemeClr val="dk1"/>
              </a:solidFill>
              <a:latin typeface="Times New Roman"/>
              <a:ea typeface="Times New Roman"/>
              <a:cs typeface="Times New Roman"/>
              <a:sym typeface="Times New Roman"/>
            </a:endParaRPr>
          </a:p>
        </p:txBody>
      </p:sp>
      <p:sp>
        <p:nvSpPr>
          <p:cNvPr id="359" name="Google Shape;359;p11"/>
          <p:cNvSpPr txBox="1"/>
          <p:nvPr/>
        </p:nvSpPr>
        <p:spPr>
          <a:xfrm>
            <a:off x="10308318" y="3955732"/>
            <a:ext cx="1145540" cy="11684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Times New Roman"/>
              <a:buNone/>
            </a:pPr>
            <a:r>
              <a:rPr b="0" i="1" lang="en-US" sz="1400" u="none" cap="none" strike="noStrike">
                <a:solidFill>
                  <a:schemeClr val="dk1"/>
                </a:solidFill>
                <a:latin typeface="Times New Roman"/>
                <a:ea typeface="Times New Roman"/>
                <a:cs typeface="Times New Roman"/>
                <a:sym typeface="Times New Roman"/>
              </a:rPr>
              <a:t>Movement of the robot within specified bounds.</a:t>
            </a:r>
            <a:endParaRPr b="0" i="1" sz="1400" u="none" cap="none" strike="noStrike">
              <a:solidFill>
                <a:schemeClr val="dk1"/>
              </a:solidFill>
              <a:latin typeface="Times New Roman"/>
              <a:ea typeface="Times New Roman"/>
              <a:cs typeface="Times New Roman"/>
              <a:sym typeface="Times New Roman"/>
            </a:endParaRPr>
          </a:p>
        </p:txBody>
      </p:sp>
      <p:sp>
        <p:nvSpPr>
          <p:cNvPr id="360" name="Google Shape;360;p11"/>
          <p:cNvSpPr/>
          <p:nvPr/>
        </p:nvSpPr>
        <p:spPr>
          <a:xfrm>
            <a:off x="2655298" y="4280217"/>
            <a:ext cx="664210" cy="485775"/>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1" sz="1800" u="none" cap="none" strike="noStrike">
              <a:solidFill>
                <a:schemeClr val="dk1"/>
              </a:solidFill>
              <a:latin typeface="Arial"/>
              <a:ea typeface="Arial"/>
              <a:cs typeface="Arial"/>
              <a:sym typeface="Arial"/>
            </a:endParaRPr>
          </a:p>
        </p:txBody>
      </p:sp>
      <p:sp>
        <p:nvSpPr>
          <p:cNvPr id="361" name="Google Shape;361;p11"/>
          <p:cNvSpPr/>
          <p:nvPr/>
        </p:nvSpPr>
        <p:spPr>
          <a:xfrm>
            <a:off x="5080045" y="4280217"/>
            <a:ext cx="662940" cy="485775"/>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1" sz="1800" u="none" cap="none" strike="noStrike">
              <a:solidFill>
                <a:schemeClr val="dk1"/>
              </a:solidFill>
              <a:latin typeface="Arial"/>
              <a:ea typeface="Arial"/>
              <a:cs typeface="Arial"/>
              <a:sym typeface="Arial"/>
            </a:endParaRPr>
          </a:p>
        </p:txBody>
      </p:sp>
      <p:sp>
        <p:nvSpPr>
          <p:cNvPr id="362" name="Google Shape;362;p11"/>
          <p:cNvSpPr/>
          <p:nvPr/>
        </p:nvSpPr>
        <p:spPr>
          <a:xfrm>
            <a:off x="7503523" y="4241482"/>
            <a:ext cx="664210" cy="485775"/>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1" sz="1800" u="none" cap="none" strike="noStrike">
              <a:solidFill>
                <a:schemeClr val="dk1"/>
              </a:solidFill>
              <a:latin typeface="Arial"/>
              <a:ea typeface="Arial"/>
              <a:cs typeface="Arial"/>
              <a:sym typeface="Arial"/>
            </a:endParaRPr>
          </a:p>
        </p:txBody>
      </p:sp>
      <p:sp>
        <p:nvSpPr>
          <p:cNvPr id="363" name="Google Shape;363;p11"/>
          <p:cNvSpPr/>
          <p:nvPr/>
        </p:nvSpPr>
        <p:spPr>
          <a:xfrm>
            <a:off x="9644108" y="4241481"/>
            <a:ext cx="664210" cy="485775"/>
          </a:xfrm>
          <a:prstGeom prst="rightArrow">
            <a:avLst>
              <a:gd fmla="val 50000" name="adj1"/>
              <a:gd fmla="val 50000" name="adj2"/>
            </a:avLst>
          </a:prstGeom>
          <a:solidFill>
            <a:schemeClr val="accent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1" sz="1800" u="none" cap="none" strike="noStrike">
              <a:solidFill>
                <a:schemeClr val="dk1"/>
              </a:solidFill>
              <a:latin typeface="Arial"/>
              <a:ea typeface="Arial"/>
              <a:cs typeface="Arial"/>
              <a:sym typeface="Arial"/>
            </a:endParaRPr>
          </a:p>
        </p:txBody>
      </p:sp>
      <p:sp>
        <p:nvSpPr>
          <p:cNvPr id="364" name="Google Shape;364;p11"/>
          <p:cNvSpPr txBox="1"/>
          <p:nvPr/>
        </p:nvSpPr>
        <p:spPr>
          <a:xfrm>
            <a:off x="4477748" y="5349557"/>
            <a:ext cx="1867535" cy="368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Computer Vision </a:t>
            </a:r>
            <a:endParaRPr b="0" i="0" sz="1800" u="none" cap="none" strike="noStrike">
              <a:solidFill>
                <a:schemeClr val="dk1"/>
              </a:solidFill>
              <a:latin typeface="Arial"/>
              <a:ea typeface="Arial"/>
              <a:cs typeface="Arial"/>
              <a:sym typeface="Arial"/>
            </a:endParaRPr>
          </a:p>
        </p:txBody>
      </p:sp>
      <p:sp>
        <p:nvSpPr>
          <p:cNvPr id="365" name="Google Shape;365;p11"/>
          <p:cNvSpPr txBox="1"/>
          <p:nvPr/>
        </p:nvSpPr>
        <p:spPr>
          <a:xfrm>
            <a:off x="530225" y="2416175"/>
            <a:ext cx="10660064" cy="3632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00"/>
              <a:buFont typeface="Noto Sans Symbols"/>
              <a:buChar char="►"/>
            </a:pPr>
            <a:r>
              <a:rPr b="0" i="0" lang="en-US" sz="2000" u="none" cap="none" strike="noStrike">
                <a:solidFill>
                  <a:schemeClr val="dk1"/>
                </a:solidFill>
                <a:latin typeface="Times New Roman"/>
                <a:ea typeface="Times New Roman"/>
                <a:cs typeface="Times New Roman"/>
                <a:sym typeface="Times New Roman"/>
              </a:rPr>
              <a:t>Work – Flow of the system -:</a:t>
            </a:r>
            <a:br>
              <a:rPr b="0" i="0" lang="en-US" sz="2000" u="none" cap="none" strike="noStrike">
                <a:solidFill>
                  <a:schemeClr val="dk1"/>
                </a:solidFill>
                <a:latin typeface="Times New Roman"/>
                <a:ea typeface="Times New Roman"/>
                <a:cs typeface="Times New Roman"/>
                <a:sym typeface="Times New Roman"/>
              </a:rPr>
            </a:br>
            <a:br>
              <a:rPr b="0" i="0" lang="en-US" sz="2000" u="none" cap="none" strike="noStrike">
                <a:solidFill>
                  <a:schemeClr val="dk1"/>
                </a:solidFill>
                <a:latin typeface="Arial"/>
                <a:ea typeface="Arial"/>
                <a:cs typeface="Arial"/>
                <a:sym typeface="Arial"/>
              </a:rPr>
            </a:b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cap="none" strike="noStrike">
              <a:solidFill>
                <a:srgbClr val="40404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2"/>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371" name="Google Shape;371;p12"/>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372" name="Google Shape;372;p12"/>
          <p:cNvSpPr txBox="1"/>
          <p:nvPr>
            <p:ph type="title"/>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METHODOLOGY</a:t>
            </a:r>
            <a:endParaRPr b="1">
              <a:solidFill>
                <a:schemeClr val="lt1"/>
              </a:solidFill>
              <a:latin typeface="Times New Roman"/>
              <a:ea typeface="Times New Roman"/>
              <a:cs typeface="Times New Roman"/>
              <a:sym typeface="Times New Roman"/>
            </a:endParaRPr>
          </a:p>
        </p:txBody>
      </p:sp>
      <p:sp>
        <p:nvSpPr>
          <p:cNvPr id="373" name="Google Shape;373;p12"/>
          <p:cNvSpPr txBox="1"/>
          <p:nvPr/>
        </p:nvSpPr>
        <p:spPr>
          <a:xfrm>
            <a:off x="530225" y="2426335"/>
            <a:ext cx="10660064" cy="363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00"/>
              <a:buFont typeface="Noto Sans Symbols"/>
              <a:buNone/>
            </a:pPr>
            <a:r>
              <a:rPr b="0" i="0" lang="en-US" sz="2000" u="none" cap="none" strike="noStrike">
                <a:solidFill>
                  <a:srgbClr val="404040"/>
                </a:solidFill>
                <a:latin typeface="Times New Roman"/>
                <a:ea typeface="Times New Roman"/>
                <a:cs typeface="Times New Roman"/>
                <a:sym typeface="Times New Roman"/>
              </a:rPr>
              <a:t>The Robot can work in a closed or open environment.</a:t>
            </a:r>
            <a:endParaRPr b="0" i="0" sz="2000" u="none" cap="none" strike="noStrike">
              <a:solidFill>
                <a:srgbClr val="404040"/>
              </a:solidFill>
              <a:latin typeface="Times New Roman"/>
              <a:ea typeface="Times New Roman"/>
              <a:cs typeface="Times New Roman"/>
              <a:sym typeface="Times New Roman"/>
            </a:endParaRPr>
          </a:p>
          <a:p>
            <a:pPr indent="-457200" lvl="0" marL="457200" marR="0" rtl="0" algn="l">
              <a:lnSpc>
                <a:spcPct val="100000"/>
              </a:lnSpc>
              <a:spcBef>
                <a:spcPts val="1000"/>
              </a:spcBef>
              <a:spcAft>
                <a:spcPts val="0"/>
              </a:spcAft>
              <a:buClr>
                <a:schemeClr val="accent1"/>
              </a:buClr>
              <a:buSzPts val="1600"/>
              <a:buFont typeface="Noto Sans Symbols"/>
              <a:buAutoNum type="arabicPeriod"/>
            </a:pPr>
            <a:r>
              <a:rPr b="0" i="0" lang="en-US" sz="2000" u="none" cap="none" strike="noStrike">
                <a:solidFill>
                  <a:srgbClr val="404040"/>
                </a:solidFill>
                <a:latin typeface="Times New Roman"/>
                <a:ea typeface="Times New Roman"/>
                <a:cs typeface="Times New Roman"/>
                <a:sym typeface="Times New Roman"/>
              </a:rPr>
              <a:t>Closed </a:t>
            </a:r>
            <a:r>
              <a:rPr lang="en-US" sz="2000">
                <a:solidFill>
                  <a:srgbClr val="404040"/>
                </a:solidFill>
                <a:latin typeface="Times New Roman"/>
                <a:ea typeface="Times New Roman"/>
                <a:cs typeface="Times New Roman"/>
                <a:sym typeface="Times New Roman"/>
              </a:rPr>
              <a:t>Environment</a:t>
            </a:r>
            <a:r>
              <a:rPr b="0" i="0" lang="en-US" sz="2000" u="none" cap="none" strike="noStrike">
                <a:solidFill>
                  <a:srgbClr val="404040"/>
                </a:solidFill>
                <a:latin typeface="Times New Roman"/>
                <a:ea typeface="Times New Roman"/>
                <a:cs typeface="Times New Roman"/>
                <a:sym typeface="Times New Roman"/>
              </a:rPr>
              <a:t> (Target following) : Assembly lines,Warehouse are examples.Here the robot has to perform tasks such as picking and dropping parts.Here it has a target image which it has to follow.The robot has to be in range of the WiFi for it to function.</a:t>
            </a:r>
            <a:endParaRPr b="0" i="0" sz="2000" u="none" cap="none" strike="noStrike">
              <a:solidFill>
                <a:srgbClr val="404040"/>
              </a:solidFill>
              <a:latin typeface="Times New Roman"/>
              <a:ea typeface="Times New Roman"/>
              <a:cs typeface="Times New Roman"/>
              <a:sym typeface="Times New Roman"/>
            </a:endParaRPr>
          </a:p>
          <a:p>
            <a:pPr indent="-457200" lvl="0" marL="457200" marR="0" rtl="0" algn="l">
              <a:lnSpc>
                <a:spcPct val="100000"/>
              </a:lnSpc>
              <a:spcBef>
                <a:spcPts val="1000"/>
              </a:spcBef>
              <a:spcAft>
                <a:spcPts val="0"/>
              </a:spcAft>
              <a:buClr>
                <a:schemeClr val="accent1"/>
              </a:buClr>
              <a:buSzPts val="1600"/>
              <a:buFont typeface="Noto Sans Symbols"/>
              <a:buAutoNum type="arabicPeriod"/>
            </a:pPr>
            <a:r>
              <a:rPr b="0" i="0" lang="en-US" sz="2000" u="none" cap="none" strike="noStrike">
                <a:solidFill>
                  <a:srgbClr val="404040"/>
                </a:solidFill>
                <a:latin typeface="Times New Roman"/>
                <a:ea typeface="Times New Roman"/>
                <a:cs typeface="Times New Roman"/>
                <a:sym typeface="Times New Roman"/>
              </a:rPr>
              <a:t>Open Environment (Target object approaching): Open roads is an example.Here there are many tasks that have to performed compared to closed environment.There are more parameters that have to be taken into account like road signs,people,obstructions etc.</a:t>
            </a:r>
            <a:endParaRPr b="0" i="0" sz="2000" u="none" cap="none" strike="noStrike">
              <a:solidFill>
                <a:srgbClr val="404040"/>
              </a:solidFill>
              <a:latin typeface="Times New Roman"/>
              <a:ea typeface="Times New Roman"/>
              <a:cs typeface="Times New Roman"/>
              <a:sym typeface="Times New Roman"/>
            </a:endParaRPr>
          </a:p>
          <a:p>
            <a:pPr indent="-241300" lvl="0" marL="342900" marR="0" rtl="0" algn="l">
              <a:lnSpc>
                <a:spcPct val="100000"/>
              </a:lnSpc>
              <a:spcBef>
                <a:spcPts val="1000"/>
              </a:spcBef>
              <a:spcAft>
                <a:spcPts val="0"/>
              </a:spcAft>
              <a:buClr>
                <a:schemeClr val="accent1"/>
              </a:buClr>
              <a:buSzPts val="1600"/>
              <a:buFont typeface="Noto Sans Symbols"/>
              <a:buNone/>
            </a:pPr>
            <a:r>
              <a:t/>
            </a:r>
            <a:endParaRPr b="0" i="0" sz="2000" u="none" cap="none" strike="noStrik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cap="none" strike="noStrik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cap="none" strike="noStrike">
              <a:solidFill>
                <a:srgbClr val="404040"/>
              </a:solidFill>
              <a:latin typeface="Times New Roman"/>
              <a:ea typeface="Times New Roman"/>
              <a:cs typeface="Times New Roman"/>
              <a:sym typeface="Times New Roman"/>
            </a:endParaRPr>
          </a:p>
        </p:txBody>
      </p:sp>
      <p:sp>
        <p:nvSpPr>
          <p:cNvPr id="374" name="Google Shape;374;p12"/>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3"/>
          <p:cNvSpPr txBox="1"/>
          <p:nvPr>
            <p:ph idx="1" type="body"/>
          </p:nvPr>
        </p:nvSpPr>
        <p:spPr>
          <a:xfrm>
            <a:off x="530225" y="2603500"/>
            <a:ext cx="10660063" cy="341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en-US" sz="2000">
                <a:latin typeface="Times New Roman"/>
                <a:ea typeface="Times New Roman"/>
                <a:cs typeface="Times New Roman"/>
                <a:sym typeface="Times New Roman"/>
              </a:rPr>
              <a:t>1.Image Tracking</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The image has to be tracked and doing so takes time,during this time there might be a change in the orientation of the image to still capture the image we use SIFT(Scale-Invariant Feature Transform).</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2.Implementation of SIFT</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We decide on an image and take the feature points of the images,then the image is rotated,shifted tilted so that even if there are any changes made to the image it is detected.</a:t>
            </a:r>
            <a:endParaRPr sz="2000">
              <a:latin typeface="Times New Roman"/>
              <a:ea typeface="Times New Roman"/>
              <a:cs typeface="Times New Roman"/>
              <a:sym typeface="Times New Roman"/>
            </a:endParaRPr>
          </a:p>
        </p:txBody>
      </p:sp>
      <p:sp>
        <p:nvSpPr>
          <p:cNvPr id="380" name="Google Shape;380;p13"/>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381" name="Google Shape;381;p13"/>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382" name="Google Shape;382;p13"/>
          <p:cNvSpPr/>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EBEBEB"/>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METHODOLOGY</a:t>
            </a:r>
            <a:endParaRPr b="1" i="0" sz="36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4"/>
          <p:cNvSpPr txBox="1"/>
          <p:nvPr>
            <p:ph idx="1" type="body"/>
          </p:nvPr>
        </p:nvSpPr>
        <p:spPr>
          <a:xfrm>
            <a:off x="530225" y="2603500"/>
            <a:ext cx="10660063" cy="341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en-US" sz="2000">
                <a:latin typeface="Times New Roman"/>
                <a:ea typeface="Times New Roman"/>
                <a:cs typeface="Times New Roman"/>
                <a:sym typeface="Times New Roman"/>
              </a:rPr>
              <a:t>SIFT is a computer vision based feature detection algorithm used to detect and describe local features in images.</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SIFT consists of 5 important steps of implementation:</a:t>
            </a:r>
            <a:endParaRPr sz="2000">
              <a:latin typeface="Times New Roman"/>
              <a:ea typeface="Times New Roman"/>
              <a:cs typeface="Times New Roman"/>
              <a:sym typeface="Times New Roman"/>
            </a:endParaRPr>
          </a:p>
          <a:p>
            <a:pPr indent="-457200" lvl="0" marL="457200" rtl="0" algn="l">
              <a:spcBef>
                <a:spcPts val="1000"/>
              </a:spcBef>
              <a:spcAft>
                <a:spcPts val="0"/>
              </a:spcAft>
              <a:buSzPts val="1600"/>
              <a:buAutoNum type="arabicPeriod"/>
            </a:pPr>
            <a:r>
              <a:rPr lang="en-US" sz="2000">
                <a:latin typeface="Times New Roman"/>
                <a:ea typeface="Times New Roman"/>
                <a:cs typeface="Times New Roman"/>
                <a:sym typeface="Times New Roman"/>
              </a:rPr>
              <a:t>Scale - space extrema detection</a:t>
            </a:r>
            <a:endParaRPr sz="2000">
              <a:latin typeface="Times New Roman"/>
              <a:ea typeface="Times New Roman"/>
              <a:cs typeface="Times New Roman"/>
              <a:sym typeface="Times New Roman"/>
            </a:endParaRPr>
          </a:p>
          <a:p>
            <a:pPr indent="-457200" lvl="0" marL="457200" rtl="0" algn="l">
              <a:spcBef>
                <a:spcPts val="1000"/>
              </a:spcBef>
              <a:spcAft>
                <a:spcPts val="0"/>
              </a:spcAft>
              <a:buSzPts val="1600"/>
              <a:buAutoNum type="arabicPeriod"/>
            </a:pPr>
            <a:r>
              <a:rPr lang="en-US" sz="2000">
                <a:latin typeface="Times New Roman"/>
                <a:ea typeface="Times New Roman"/>
                <a:cs typeface="Times New Roman"/>
                <a:sym typeface="Times New Roman"/>
              </a:rPr>
              <a:t>Keypoint Localization</a:t>
            </a:r>
            <a:endParaRPr sz="2000">
              <a:latin typeface="Times New Roman"/>
              <a:ea typeface="Times New Roman"/>
              <a:cs typeface="Times New Roman"/>
              <a:sym typeface="Times New Roman"/>
            </a:endParaRPr>
          </a:p>
          <a:p>
            <a:pPr indent="-457200" lvl="0" marL="457200" rtl="0" algn="l">
              <a:spcBef>
                <a:spcPts val="1000"/>
              </a:spcBef>
              <a:spcAft>
                <a:spcPts val="0"/>
              </a:spcAft>
              <a:buSzPts val="1600"/>
              <a:buAutoNum type="arabicPeriod"/>
            </a:pPr>
            <a:r>
              <a:rPr lang="en-US" sz="2000">
                <a:latin typeface="Times New Roman"/>
                <a:ea typeface="Times New Roman"/>
                <a:cs typeface="Times New Roman"/>
                <a:sym typeface="Times New Roman"/>
              </a:rPr>
              <a:t>Orientation Assignment</a:t>
            </a:r>
            <a:endParaRPr sz="2000">
              <a:latin typeface="Times New Roman"/>
              <a:ea typeface="Times New Roman"/>
              <a:cs typeface="Times New Roman"/>
              <a:sym typeface="Times New Roman"/>
            </a:endParaRPr>
          </a:p>
          <a:p>
            <a:pPr indent="-457200" lvl="0" marL="457200" rtl="0" algn="l">
              <a:spcBef>
                <a:spcPts val="1000"/>
              </a:spcBef>
              <a:spcAft>
                <a:spcPts val="0"/>
              </a:spcAft>
              <a:buSzPts val="1600"/>
              <a:buAutoNum type="arabicPeriod"/>
            </a:pPr>
            <a:r>
              <a:rPr lang="en-US" sz="2000">
                <a:latin typeface="Times New Roman"/>
                <a:ea typeface="Times New Roman"/>
                <a:cs typeface="Times New Roman"/>
                <a:sym typeface="Times New Roman"/>
              </a:rPr>
              <a:t>Keypoint Descriptor </a:t>
            </a:r>
            <a:endParaRPr sz="2000">
              <a:latin typeface="Times New Roman"/>
              <a:ea typeface="Times New Roman"/>
              <a:cs typeface="Times New Roman"/>
              <a:sym typeface="Times New Roman"/>
            </a:endParaRPr>
          </a:p>
          <a:p>
            <a:pPr indent="-457200" lvl="0" marL="457200" rtl="0" algn="l">
              <a:spcBef>
                <a:spcPts val="1000"/>
              </a:spcBef>
              <a:spcAft>
                <a:spcPts val="0"/>
              </a:spcAft>
              <a:buSzPts val="1600"/>
              <a:buAutoNum type="arabicPeriod"/>
            </a:pPr>
            <a:r>
              <a:rPr lang="en-US" sz="2000">
                <a:latin typeface="Times New Roman"/>
                <a:ea typeface="Times New Roman"/>
                <a:cs typeface="Times New Roman"/>
                <a:sym typeface="Times New Roman"/>
              </a:rPr>
              <a:t>Keypoint Matching</a:t>
            </a:r>
            <a:endParaRPr sz="2000">
              <a:latin typeface="Times New Roman"/>
              <a:ea typeface="Times New Roman"/>
              <a:cs typeface="Times New Roman"/>
              <a:sym typeface="Times New Roman"/>
            </a:endParaRPr>
          </a:p>
        </p:txBody>
      </p:sp>
      <p:sp>
        <p:nvSpPr>
          <p:cNvPr id="388" name="Google Shape;388;p14"/>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389" name="Google Shape;389;p14"/>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390" name="Google Shape;390;p14"/>
          <p:cNvSpPr/>
          <p:nvPr/>
        </p:nvSpPr>
        <p:spPr>
          <a:xfrm>
            <a:off x="664210" y="966788"/>
            <a:ext cx="12192000" cy="708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EBEBEB"/>
              </a:buClr>
              <a:buSzPts val="3600"/>
              <a:buFont typeface="Times New Roman"/>
              <a:buNone/>
            </a:pPr>
            <a:r>
              <a:rPr b="1" i="0" lang="en-US" sz="3600" u="none" cap="none" strike="noStrike">
                <a:solidFill>
                  <a:schemeClr val="lt1"/>
                </a:solidFill>
                <a:latin typeface="Times New Roman"/>
                <a:ea typeface="Times New Roman"/>
                <a:cs typeface="Times New Roman"/>
                <a:sym typeface="Times New Roman"/>
              </a:rPr>
              <a:t>SIFT - Scale Invariant Features Transform</a:t>
            </a:r>
            <a:endParaRPr b="1" i="0" sz="36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5"/>
          <p:cNvSpPr txBox="1"/>
          <p:nvPr>
            <p:ph type="title"/>
          </p:nvPr>
        </p:nvSpPr>
        <p:spPr>
          <a:xfrm>
            <a:off x="1155700" y="973138"/>
            <a:ext cx="8761413"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HARDWARE</a:t>
            </a:r>
            <a:endParaRPr b="1">
              <a:solidFill>
                <a:schemeClr val="lt1"/>
              </a:solidFill>
              <a:latin typeface="Times New Roman"/>
              <a:ea typeface="Times New Roman"/>
              <a:cs typeface="Times New Roman"/>
              <a:sym typeface="Times New Roman"/>
            </a:endParaRPr>
          </a:p>
        </p:txBody>
      </p:sp>
      <p:sp>
        <p:nvSpPr>
          <p:cNvPr id="396" name="Google Shape;396;p15"/>
          <p:cNvSpPr txBox="1"/>
          <p:nvPr>
            <p:ph idx="1" type="body"/>
          </p:nvPr>
        </p:nvSpPr>
        <p:spPr>
          <a:xfrm>
            <a:off x="530225" y="2603500"/>
            <a:ext cx="6560185"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sz="2000">
                <a:latin typeface="Times New Roman"/>
                <a:ea typeface="Times New Roman"/>
                <a:cs typeface="Times New Roman"/>
                <a:sym typeface="Times New Roman"/>
              </a:rPr>
              <a:t>The hardware parts used and their specifications are:</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1.Robot Chassis with mounting holes for modules, wheels, connecting wires and battery holder.</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2.L298N Motor Driver Module.</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3.WiFi Module-ESP8266 Node MCU.</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4.DC Motors for wheels.</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5.12 V Rechargeable Battery</a:t>
            </a:r>
            <a:endParaRPr sz="2000">
              <a:latin typeface="Times New Roman"/>
              <a:ea typeface="Times New Roman"/>
              <a:cs typeface="Times New Roman"/>
              <a:sym typeface="Times New Roman"/>
            </a:endParaRPr>
          </a:p>
          <a:p>
            <a:pPr indent="-355600" lvl="0" marL="457200" rtl="0" algn="l">
              <a:spcBef>
                <a:spcPts val="1000"/>
              </a:spcBef>
              <a:spcAft>
                <a:spcPts val="0"/>
              </a:spcAft>
              <a:buSzPts val="1600"/>
              <a:buNone/>
            </a:pPr>
            <a:r>
              <a:t/>
            </a:r>
            <a:endParaRPr sz="2000">
              <a:latin typeface="Times New Roman"/>
              <a:ea typeface="Times New Roman"/>
              <a:cs typeface="Times New Roman"/>
              <a:sym typeface="Times New Roman"/>
            </a:endParaRPr>
          </a:p>
        </p:txBody>
      </p:sp>
      <p:sp>
        <p:nvSpPr>
          <p:cNvPr id="397" name="Google Shape;397;p15"/>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398" name="Google Shape;398;p15"/>
          <p:cNvPicPr preferRelativeResize="0"/>
          <p:nvPr/>
        </p:nvPicPr>
        <p:blipFill rotWithShape="1">
          <a:blip r:embed="rId3">
            <a:alphaModFix/>
          </a:blip>
          <a:srcRect b="0" l="10242" r="4217" t="16174"/>
          <a:stretch/>
        </p:blipFill>
        <p:spPr>
          <a:xfrm>
            <a:off x="530225" y="644275"/>
            <a:ext cx="1744663" cy="1222375"/>
          </a:xfrm>
          <a:prstGeom prst="rect">
            <a:avLst/>
          </a:prstGeom>
          <a:noFill/>
          <a:ln>
            <a:noFill/>
          </a:ln>
        </p:spPr>
      </p:pic>
      <p:sp>
        <p:nvSpPr>
          <p:cNvPr id="399" name="Google Shape;399;p15"/>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pic>
        <p:nvPicPr>
          <p:cNvPr id="400" name="Google Shape;400;p15"/>
          <p:cNvPicPr preferRelativeResize="0"/>
          <p:nvPr>
            <p:ph idx="2" type="body"/>
          </p:nvPr>
        </p:nvPicPr>
        <p:blipFill rotWithShape="1">
          <a:blip r:embed="rId4">
            <a:alphaModFix/>
          </a:blip>
          <a:srcRect b="0" l="0" r="0" t="0"/>
          <a:stretch/>
        </p:blipFill>
        <p:spPr>
          <a:xfrm>
            <a:off x="7189470" y="2603500"/>
            <a:ext cx="4290060" cy="2492375"/>
          </a:xfrm>
          <a:prstGeom prst="rect">
            <a:avLst/>
          </a:prstGeom>
          <a:noFill/>
          <a:ln>
            <a:noFill/>
          </a:ln>
        </p:spPr>
      </p:pic>
      <p:sp>
        <p:nvSpPr>
          <p:cNvPr id="401" name="Google Shape;401;p15"/>
          <p:cNvSpPr txBox="1"/>
          <p:nvPr/>
        </p:nvSpPr>
        <p:spPr>
          <a:xfrm>
            <a:off x="7542530" y="5095875"/>
            <a:ext cx="4034155" cy="2755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Fig: Hardware Connections of the robot</a:t>
            </a:r>
            <a:endParaRPr b="0" i="0" sz="1200" u="none">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6"/>
          <p:cNvSpPr txBox="1"/>
          <p:nvPr>
            <p:ph idx="1" type="body"/>
          </p:nvPr>
        </p:nvSpPr>
        <p:spPr>
          <a:xfrm>
            <a:off x="530225" y="2368799"/>
            <a:ext cx="10951845" cy="34163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US" sz="2000">
                <a:latin typeface="Times New Roman"/>
                <a:ea typeface="Times New Roman"/>
                <a:cs typeface="Times New Roman"/>
                <a:sym typeface="Times New Roman"/>
              </a:rPr>
              <a:t>The software libraries and development kits used are:</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1.</a:t>
            </a:r>
            <a:r>
              <a:rPr lang="en-US" sz="2000" u="sng">
                <a:latin typeface="Times New Roman"/>
                <a:ea typeface="Times New Roman"/>
                <a:cs typeface="Times New Roman"/>
                <a:sym typeface="Times New Roman"/>
              </a:rPr>
              <a:t> OpenCV</a:t>
            </a:r>
            <a:r>
              <a:rPr lang="en-US" sz="2000">
                <a:latin typeface="Times New Roman"/>
                <a:ea typeface="Times New Roman"/>
                <a:cs typeface="Times New Roman"/>
                <a:sym typeface="Times New Roman"/>
              </a:rPr>
              <a:t>- This library has dedicated functions and modules to implement several image</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processing algorithms including the SIFT algorithm.</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2. </a:t>
            </a:r>
            <a:r>
              <a:rPr lang="en-US" sz="2000" u="sng">
                <a:latin typeface="Times New Roman"/>
                <a:ea typeface="Times New Roman"/>
                <a:cs typeface="Times New Roman"/>
                <a:sym typeface="Times New Roman"/>
              </a:rPr>
              <a:t>Unity 3D with Vuforia SDK</a:t>
            </a:r>
            <a:r>
              <a:rPr lang="en-US" sz="2000">
                <a:latin typeface="Times New Roman"/>
                <a:ea typeface="Times New Roman"/>
                <a:cs typeface="Times New Roman"/>
                <a:sym typeface="Times New Roman"/>
              </a:rPr>
              <a:t> - Vuforia is an Augmented Reality(AR) SDK used to build AR applications. Since this project involves image feature detection similar to AR, Vuforia SDK with Unity3D was used to build the user interface application.</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t/>
            </a:r>
            <a:endParaRPr sz="2000">
              <a:latin typeface="Times New Roman"/>
              <a:ea typeface="Times New Roman"/>
              <a:cs typeface="Times New Roman"/>
              <a:sym typeface="Times New Roman"/>
            </a:endParaRPr>
          </a:p>
          <a:p>
            <a:pPr indent="0" lvl="0" marL="0" rtl="0" algn="l">
              <a:spcBef>
                <a:spcPts val="1000"/>
              </a:spcBef>
              <a:spcAft>
                <a:spcPts val="0"/>
              </a:spcAft>
              <a:buSzPts val="1600"/>
              <a:buNone/>
            </a:pPr>
            <a:r>
              <a:rPr lang="en-US" sz="2000">
                <a:latin typeface="Times New Roman"/>
                <a:ea typeface="Times New Roman"/>
                <a:cs typeface="Times New Roman"/>
                <a:sym typeface="Times New Roman"/>
              </a:rPr>
              <a:t>3. </a:t>
            </a:r>
            <a:r>
              <a:rPr lang="en-US" sz="2000" u="sng">
                <a:latin typeface="Times New Roman"/>
                <a:ea typeface="Times New Roman"/>
                <a:cs typeface="Times New Roman"/>
                <a:sym typeface="Times New Roman"/>
              </a:rPr>
              <a:t>Arduino IDE</a:t>
            </a:r>
            <a:r>
              <a:rPr lang="en-US" sz="2000">
                <a:latin typeface="Times New Roman"/>
                <a:ea typeface="Times New Roman"/>
                <a:cs typeface="Times New Roman"/>
                <a:sym typeface="Times New Roman"/>
              </a:rPr>
              <a:t>- We use the Arduino platform to enable the communication between the robot and the motors.</a:t>
            </a:r>
            <a:endParaRPr sz="2000">
              <a:latin typeface="Times New Roman"/>
              <a:ea typeface="Times New Roman"/>
              <a:cs typeface="Times New Roman"/>
              <a:sym typeface="Times New Roman"/>
            </a:endParaRPr>
          </a:p>
        </p:txBody>
      </p:sp>
      <p:sp>
        <p:nvSpPr>
          <p:cNvPr id="407" name="Google Shape;407;p16"/>
          <p:cNvSpPr/>
          <p:nvPr/>
        </p:nvSpPr>
        <p:spPr>
          <a:xfrm>
            <a:off x="1282700" y="1100138"/>
            <a:ext cx="8761413" cy="708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Times New Roman"/>
              <a:buNone/>
            </a:pPr>
            <a:r>
              <a:rPr b="1" i="0" lang="en-US" sz="3600" u="none">
                <a:solidFill>
                  <a:schemeClr val="lt1"/>
                </a:solidFill>
                <a:latin typeface="Times New Roman"/>
                <a:ea typeface="Times New Roman"/>
                <a:cs typeface="Times New Roman"/>
                <a:sym typeface="Times New Roman"/>
              </a:rPr>
              <a:t>SOFTWARE</a:t>
            </a:r>
            <a:endParaRPr b="1" i="0" sz="3600" u="none">
              <a:solidFill>
                <a:schemeClr val="lt1"/>
              </a:solidFill>
              <a:latin typeface="Times New Roman"/>
              <a:ea typeface="Times New Roman"/>
              <a:cs typeface="Times New Roman"/>
              <a:sym typeface="Times New Roman"/>
            </a:endParaRPr>
          </a:p>
        </p:txBody>
      </p:sp>
      <p:sp>
        <p:nvSpPr>
          <p:cNvPr id="408" name="Google Shape;408;p16"/>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a:solidFill>
                  <a:schemeClr val="lt1"/>
                </a:solidFill>
                <a:latin typeface="Century Gothic"/>
                <a:ea typeface="Century Gothic"/>
                <a:cs typeface="Century Gothic"/>
                <a:sym typeface="Century Gothic"/>
              </a:rPr>
              <a:t>‹#›</a:t>
            </a:fld>
            <a:endParaRPr b="0" i="0" sz="2800" u="none">
              <a:solidFill>
                <a:schemeClr val="lt1"/>
              </a:solidFill>
              <a:latin typeface="Century Gothic"/>
              <a:ea typeface="Century Gothic"/>
              <a:cs typeface="Century Gothic"/>
              <a:sym typeface="Century Gothic"/>
            </a:endParaRPr>
          </a:p>
        </p:txBody>
      </p:sp>
      <p:pic>
        <p:nvPicPr>
          <p:cNvPr descr="C:\Users\Mahesh Kumar Jha\Downloads\CMRIT NEW LOGO-01.png" id="409" name="Google Shape;409;p16"/>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410" name="Google Shape;410;p16"/>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a:solidFill>
                  <a:srgbClr val="000000"/>
                </a:solidFill>
                <a:latin typeface="Bodoni"/>
                <a:ea typeface="Bodoni"/>
                <a:cs typeface="Bodoni"/>
                <a:sym typeface="Bodoni"/>
              </a:rPr>
              <a:t>Electronics and Communication Department</a:t>
            </a:r>
            <a:endParaRPr b="0" i="0" sz="1800" u="none">
              <a:solidFill>
                <a:schemeClr val="dk1"/>
              </a:solidFill>
              <a:latin typeface="Bodoni"/>
              <a:ea typeface="Bodoni"/>
              <a:cs typeface="Bodoni"/>
              <a:sym typeface="Bodon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7"/>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a:solidFill>
                  <a:schemeClr val="lt1"/>
                </a:solidFill>
                <a:latin typeface="Century Gothic"/>
                <a:ea typeface="Century Gothic"/>
                <a:cs typeface="Century Gothic"/>
                <a:sym typeface="Century Gothic"/>
              </a:rPr>
              <a:t>‹#›</a:t>
            </a:fld>
            <a:endParaRPr b="0" i="0" sz="2800" u="none">
              <a:solidFill>
                <a:schemeClr val="lt1"/>
              </a:solidFill>
              <a:latin typeface="Century Gothic"/>
              <a:ea typeface="Century Gothic"/>
              <a:cs typeface="Century Gothic"/>
              <a:sym typeface="Century Gothic"/>
            </a:endParaRPr>
          </a:p>
        </p:txBody>
      </p:sp>
      <p:pic>
        <p:nvPicPr>
          <p:cNvPr descr="C:\Users\Mahesh Kumar Jha\Downloads\CMRIT NEW LOGO-01.png" id="416" name="Google Shape;416;p17"/>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417" name="Google Shape;417;p17"/>
          <p:cNvSpPr txBox="1"/>
          <p:nvPr>
            <p:ph type="title"/>
          </p:nvPr>
        </p:nvSpPr>
        <p:spPr>
          <a:xfrm>
            <a:off x="1155700" y="973138"/>
            <a:ext cx="8761413"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RESULTS AND DISCUSSION</a:t>
            </a:r>
            <a:endParaRPr b="1">
              <a:solidFill>
                <a:schemeClr val="lt1"/>
              </a:solidFill>
              <a:latin typeface="Times New Roman"/>
              <a:ea typeface="Times New Roman"/>
              <a:cs typeface="Times New Roman"/>
              <a:sym typeface="Times New Roman"/>
            </a:endParaRPr>
          </a:p>
        </p:txBody>
      </p:sp>
      <p:sp>
        <p:nvSpPr>
          <p:cNvPr id="418" name="Google Shape;418;p17"/>
          <p:cNvSpPr txBox="1"/>
          <p:nvPr/>
        </p:nvSpPr>
        <p:spPr>
          <a:xfrm>
            <a:off x="530225" y="2416175"/>
            <a:ext cx="10977563" cy="3632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00"/>
              <a:buFont typeface="Noto Sans Symbols"/>
              <a:buChar char="►"/>
            </a:pPr>
            <a:r>
              <a:rPr b="0" i="0" lang="en-US" sz="2000" u="none">
                <a:solidFill>
                  <a:srgbClr val="404040"/>
                </a:solidFill>
                <a:latin typeface="Times New Roman"/>
                <a:ea typeface="Times New Roman"/>
                <a:cs typeface="Times New Roman"/>
                <a:sym typeface="Times New Roman"/>
              </a:rPr>
              <a:t>The main aim was to come up with a solution for an autonomous vehicle to move freely without any interactions from humans.</a:t>
            </a:r>
            <a:endParaRPr b="0" i="0" sz="2000" u="non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a:solidFill>
                  <a:srgbClr val="404040"/>
                </a:solidFill>
                <a:latin typeface="Times New Roman"/>
                <a:ea typeface="Times New Roman"/>
                <a:cs typeface="Times New Roman"/>
                <a:sym typeface="Times New Roman"/>
              </a:rPr>
              <a:t>Using necessary software and hardware the robot moves according to the</a:t>
            </a:r>
            <a:endParaRPr b="0" i="0" sz="2000" u="none">
              <a:solidFill>
                <a:srgbClr val="404040"/>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accent1"/>
              </a:buClr>
              <a:buSzPts val="1600"/>
              <a:buFont typeface="Noto Sans Symbols"/>
              <a:buNone/>
            </a:pPr>
            <a:r>
              <a:rPr b="0" i="0" lang="en-US" sz="2000" u="none">
                <a:solidFill>
                  <a:srgbClr val="404040"/>
                </a:solidFill>
                <a:latin typeface="Times New Roman"/>
                <a:ea typeface="Times New Roman"/>
                <a:cs typeface="Times New Roman"/>
                <a:sym typeface="Times New Roman"/>
              </a:rPr>
              <a:t> target image used, the robot detects the image as it is Scale invariant </a:t>
            </a:r>
            <a:endParaRPr b="0" i="0" sz="2000" u="none">
              <a:solidFill>
                <a:srgbClr val="404040"/>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accent1"/>
              </a:buClr>
              <a:buSzPts val="1600"/>
              <a:buFont typeface="Noto Sans Symbols"/>
              <a:buNone/>
            </a:pPr>
            <a:r>
              <a:rPr b="0" i="0" lang="en-US" sz="2000" u="none">
                <a:solidFill>
                  <a:srgbClr val="404040"/>
                </a:solidFill>
                <a:latin typeface="Times New Roman"/>
                <a:ea typeface="Times New Roman"/>
                <a:cs typeface="Times New Roman"/>
                <a:sym typeface="Times New Roman"/>
              </a:rPr>
              <a:t> and Orientation </a:t>
            </a:r>
            <a:r>
              <a:rPr lang="en-US" sz="2000">
                <a:solidFill>
                  <a:srgbClr val="404040"/>
                </a:solidFill>
                <a:latin typeface="Times New Roman"/>
                <a:ea typeface="Times New Roman"/>
                <a:cs typeface="Times New Roman"/>
                <a:sym typeface="Times New Roman"/>
              </a:rPr>
              <a:t>invariant</a:t>
            </a:r>
            <a:r>
              <a:rPr b="0" i="0" lang="en-US" sz="2000" u="none">
                <a:solidFill>
                  <a:srgbClr val="404040"/>
                </a:solidFill>
                <a:latin typeface="Times New Roman"/>
                <a:ea typeface="Times New Roman"/>
                <a:cs typeface="Times New Roman"/>
                <a:sym typeface="Times New Roman"/>
              </a:rPr>
              <a:t>.</a:t>
            </a:r>
            <a:endParaRPr b="0" i="0" sz="2000" u="non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a:solidFill>
                  <a:srgbClr val="404040"/>
                </a:solidFill>
                <a:latin typeface="Times New Roman"/>
                <a:ea typeface="Times New Roman"/>
                <a:cs typeface="Times New Roman"/>
                <a:sym typeface="Times New Roman"/>
              </a:rPr>
              <a:t>The robot was able to successfully detect the book as it was the target </a:t>
            </a:r>
            <a:endParaRPr b="0" i="0" sz="2000" u="none">
              <a:solidFill>
                <a:srgbClr val="404040"/>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accent1"/>
              </a:buClr>
              <a:buSzPts val="1600"/>
              <a:buFont typeface="Times New Roman"/>
              <a:buNone/>
            </a:pPr>
            <a:r>
              <a:rPr b="0" i="0" lang="en-US" sz="2000" u="none">
                <a:solidFill>
                  <a:srgbClr val="404040"/>
                </a:solidFill>
                <a:latin typeface="Times New Roman"/>
                <a:ea typeface="Times New Roman"/>
                <a:cs typeface="Times New Roman"/>
                <a:sym typeface="Times New Roman"/>
              </a:rPr>
              <a:t>image and follow the book,as the battery levels dropped the sensitivity dropped.</a:t>
            </a:r>
            <a:endParaRPr b="0" i="0" sz="2000" u="non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a:solidFill>
                <a:srgbClr val="404040"/>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accent1"/>
              </a:buClr>
              <a:buSzPts val="2560"/>
              <a:buFont typeface="Noto Sans Symbols"/>
              <a:buNone/>
            </a:pPr>
            <a:r>
              <a:t/>
            </a:r>
            <a:endParaRPr b="0" i="0" sz="3200" u="none">
              <a:solidFill>
                <a:srgbClr val="404040"/>
              </a:solidFill>
              <a:latin typeface="Times New Roman"/>
              <a:ea typeface="Times New Roman"/>
              <a:cs typeface="Times New Roman"/>
              <a:sym typeface="Times New Roman"/>
            </a:endParaRPr>
          </a:p>
        </p:txBody>
      </p:sp>
      <p:sp>
        <p:nvSpPr>
          <p:cNvPr id="419" name="Google Shape;419;p17"/>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a:solidFill>
                  <a:srgbClr val="000000"/>
                </a:solidFill>
                <a:latin typeface="Bodoni"/>
                <a:ea typeface="Bodoni"/>
                <a:cs typeface="Bodoni"/>
                <a:sym typeface="Bodoni"/>
              </a:rPr>
              <a:t>Electronics and Communication Department</a:t>
            </a:r>
            <a:endParaRPr b="0" i="0" sz="1800" u="none">
              <a:solidFill>
                <a:schemeClr val="dk1"/>
              </a:solidFill>
              <a:latin typeface="Bodoni"/>
              <a:ea typeface="Bodoni"/>
              <a:cs typeface="Bodoni"/>
              <a:sym typeface="Bodon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8"/>
          <p:cNvSpPr txBox="1"/>
          <p:nvPr>
            <p:ph idx="1" type="body"/>
          </p:nvPr>
        </p:nvSpPr>
        <p:spPr>
          <a:xfrm>
            <a:off x="1154952" y="4532845"/>
            <a:ext cx="3050439"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t/>
            </a:r>
            <a:endParaRPr/>
          </a:p>
        </p:txBody>
      </p:sp>
      <p:sp>
        <p:nvSpPr>
          <p:cNvPr id="425" name="Google Shape;425;p18"/>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1000"/>
              <a:buFont typeface="Century Gothic"/>
              <a:buNone/>
            </a:pPr>
            <a:r>
              <a:t/>
            </a:r>
            <a:endParaRPr b="1" i="0" sz="1000" u="none" cap="none" strike="noStrike">
              <a:solidFill>
                <a:schemeClr val="accent1"/>
              </a:solidFill>
              <a:latin typeface="Century Gothic"/>
              <a:ea typeface="Century Gothic"/>
              <a:cs typeface="Century Gothic"/>
              <a:sym typeface="Century Gothic"/>
            </a:endParaRPr>
          </a:p>
        </p:txBody>
      </p:sp>
      <p:sp>
        <p:nvSpPr>
          <p:cNvPr id="426" name="Google Shape;426;p18"/>
          <p:cNvSpPr txBox="1"/>
          <p:nvPr>
            <p:ph idx="3" type="body"/>
          </p:nvPr>
        </p:nvSpPr>
        <p:spPr>
          <a:xfrm>
            <a:off x="1154953" y="5109107"/>
            <a:ext cx="3050437" cy="91794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20"/>
              <a:buNone/>
            </a:pPr>
            <a:r>
              <a:t/>
            </a:r>
            <a:endParaRPr/>
          </a:p>
        </p:txBody>
      </p:sp>
      <p:sp>
        <p:nvSpPr>
          <p:cNvPr id="427" name="Google Shape;427;p18"/>
          <p:cNvSpPr txBox="1"/>
          <p:nvPr>
            <p:ph idx="7" type="body"/>
          </p:nvPr>
        </p:nvSpPr>
        <p:spPr>
          <a:xfrm>
            <a:off x="7983434" y="4532847"/>
            <a:ext cx="3050438" cy="651154"/>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t/>
            </a:r>
            <a:endParaRPr/>
          </a:p>
        </p:txBody>
      </p:sp>
      <p:pic>
        <p:nvPicPr>
          <p:cNvPr descr="Tracking after scale change" id="428" name="Google Shape;428;p18"/>
          <p:cNvPicPr preferRelativeResize="0"/>
          <p:nvPr>
            <p:ph idx="5" type="pic"/>
          </p:nvPr>
        </p:nvPicPr>
        <p:blipFill rotWithShape="1">
          <a:blip r:embed="rId3">
            <a:alphaModFix/>
          </a:blip>
          <a:srcRect b="0" l="0" r="0" t="0"/>
          <a:stretch/>
        </p:blipFill>
        <p:spPr>
          <a:xfrm>
            <a:off x="7191215" y="636350"/>
            <a:ext cx="4634864" cy="2195195"/>
          </a:xfrm>
          <a:prstGeom prst="rect">
            <a:avLst/>
          </a:prstGeom>
          <a:noFill/>
          <a:ln>
            <a:noFill/>
          </a:ln>
          <a:effectLst>
            <a:outerShdw blurRad="50800" rotWithShape="0" algn="tl" dir="5400000" dist="50800">
              <a:srgbClr val="000000">
                <a:alpha val="42745"/>
              </a:srgbClr>
            </a:outerShdw>
          </a:effectLst>
        </p:spPr>
      </p:pic>
      <p:sp>
        <p:nvSpPr>
          <p:cNvPr id="429" name="Google Shape;429;p18"/>
          <p:cNvSpPr txBox="1"/>
          <p:nvPr>
            <p:ph idx="9" type="body"/>
          </p:nvPr>
        </p:nvSpPr>
        <p:spPr>
          <a:xfrm>
            <a:off x="7983434" y="5184001"/>
            <a:ext cx="3050437" cy="84305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20"/>
              <a:buNone/>
            </a:pPr>
            <a:r>
              <a:t/>
            </a:r>
            <a:endParaRPr/>
          </a:p>
        </p:txBody>
      </p:sp>
      <p:pic>
        <p:nvPicPr>
          <p:cNvPr descr="Tracking orientation 1" id="430" name="Google Shape;430;p18"/>
          <p:cNvPicPr preferRelativeResize="0"/>
          <p:nvPr>
            <p:ph idx="8" type="pic"/>
          </p:nvPr>
        </p:nvPicPr>
        <p:blipFill rotWithShape="1">
          <a:blip r:embed="rId4">
            <a:alphaModFix/>
          </a:blip>
          <a:srcRect b="0" l="0" r="0" t="0"/>
          <a:stretch/>
        </p:blipFill>
        <p:spPr>
          <a:xfrm>
            <a:off x="488950" y="3834130"/>
            <a:ext cx="4572635" cy="2165350"/>
          </a:xfrm>
          <a:prstGeom prst="rect">
            <a:avLst/>
          </a:prstGeom>
          <a:noFill/>
          <a:ln>
            <a:noFill/>
          </a:ln>
          <a:effectLst>
            <a:outerShdw blurRad="50800" rotWithShape="0" algn="tl" dir="5400000" dist="50800">
              <a:srgbClr val="000000">
                <a:alpha val="42745"/>
              </a:srgbClr>
            </a:outerShdw>
          </a:effectLst>
        </p:spPr>
      </p:pic>
      <p:pic>
        <p:nvPicPr>
          <p:cNvPr descr="Tracking orientation 2" id="431" name="Google Shape;431;p18"/>
          <p:cNvPicPr preferRelativeResize="0"/>
          <p:nvPr/>
        </p:nvPicPr>
        <p:blipFill rotWithShape="1">
          <a:blip r:embed="rId5">
            <a:alphaModFix/>
          </a:blip>
          <a:srcRect b="0" l="0" r="0" t="0"/>
          <a:stretch/>
        </p:blipFill>
        <p:spPr>
          <a:xfrm>
            <a:off x="6831965" y="3834130"/>
            <a:ext cx="4808855" cy="2278380"/>
          </a:xfrm>
          <a:prstGeom prst="rect">
            <a:avLst/>
          </a:prstGeom>
          <a:noFill/>
          <a:ln>
            <a:noFill/>
          </a:ln>
        </p:spPr>
      </p:pic>
      <p:pic>
        <p:nvPicPr>
          <p:cNvPr id="432" name="Google Shape;432;p18"/>
          <p:cNvPicPr preferRelativeResize="0"/>
          <p:nvPr>
            <p:ph idx="2" type="pic"/>
          </p:nvPr>
        </p:nvPicPr>
        <p:blipFill rotWithShape="1">
          <a:blip r:embed="rId6">
            <a:alphaModFix/>
          </a:blip>
          <a:srcRect b="0" l="0" r="0" t="0"/>
          <a:stretch/>
        </p:blipFill>
        <p:spPr>
          <a:xfrm rot="5400000">
            <a:off x="1191099" y="439937"/>
            <a:ext cx="2978150" cy="3246325"/>
          </a:xfrm>
          <a:prstGeom prst="rect">
            <a:avLst/>
          </a:prstGeom>
          <a:noFill/>
          <a:ln>
            <a:noFill/>
          </a:ln>
          <a:effectLst>
            <a:outerShdw blurRad="50800" rotWithShape="0" algn="tl" dir="5400000" dist="50800">
              <a:srgbClr val="000000">
                <a:alpha val="42745"/>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9"/>
          <p:cNvSpPr txBox="1"/>
          <p:nvPr>
            <p:ph idx="10" type="dt"/>
          </p:nvPr>
        </p:nvSpPr>
        <p:spPr>
          <a:xfrm>
            <a:off x="10650538" y="6394450"/>
            <a:ext cx="990600" cy="30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1000"/>
              <a:buFont typeface="Century Gothic"/>
              <a:buNone/>
            </a:pPr>
            <a:r>
              <a:t/>
            </a:r>
            <a:endParaRPr b="1" i="0" sz="1000" u="none" cap="none" strike="noStrike">
              <a:solidFill>
                <a:schemeClr val="accent1"/>
              </a:solidFill>
              <a:latin typeface="Century Gothic"/>
              <a:ea typeface="Century Gothic"/>
              <a:cs typeface="Century Gothic"/>
              <a:sym typeface="Century Gothic"/>
            </a:endParaRPr>
          </a:p>
        </p:txBody>
      </p:sp>
      <p:sp>
        <p:nvSpPr>
          <p:cNvPr id="438" name="Google Shape;438;p19"/>
          <p:cNvSpPr txBox="1"/>
          <p:nvPr>
            <p:ph idx="3" type="body"/>
          </p:nvPr>
        </p:nvSpPr>
        <p:spPr>
          <a:xfrm>
            <a:off x="1154953" y="5780937"/>
            <a:ext cx="3050437" cy="91794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120"/>
              <a:buNone/>
            </a:pPr>
            <a:r>
              <a:rPr lang="en-US"/>
              <a:t>The complete solution</a:t>
            </a:r>
            <a:endParaRPr/>
          </a:p>
        </p:txBody>
      </p:sp>
      <p:pic>
        <p:nvPicPr>
          <p:cNvPr descr="Robot Picture" id="439" name="Google Shape;439;p19"/>
          <p:cNvPicPr preferRelativeResize="0"/>
          <p:nvPr/>
        </p:nvPicPr>
        <p:blipFill rotWithShape="1">
          <a:blip r:embed="rId3">
            <a:alphaModFix/>
          </a:blip>
          <a:srcRect b="0" l="0" r="0" t="0"/>
          <a:stretch/>
        </p:blipFill>
        <p:spPr>
          <a:xfrm>
            <a:off x="1312545" y="1174115"/>
            <a:ext cx="2736215" cy="4509135"/>
          </a:xfrm>
          <a:prstGeom prst="rect">
            <a:avLst/>
          </a:prstGeom>
          <a:noFill/>
          <a:ln>
            <a:noFill/>
          </a:ln>
        </p:spPr>
      </p:pic>
      <p:pic>
        <p:nvPicPr>
          <p:cNvPr descr="Feature Points" id="440" name="Google Shape;440;p19"/>
          <p:cNvPicPr preferRelativeResize="0"/>
          <p:nvPr/>
        </p:nvPicPr>
        <p:blipFill rotWithShape="1">
          <a:blip r:embed="rId4">
            <a:alphaModFix/>
          </a:blip>
          <a:srcRect b="0" l="0" r="0" t="0"/>
          <a:stretch/>
        </p:blipFill>
        <p:spPr>
          <a:xfrm>
            <a:off x="4976495" y="1299845"/>
            <a:ext cx="2238375" cy="4257675"/>
          </a:xfrm>
          <a:prstGeom prst="rect">
            <a:avLst/>
          </a:prstGeom>
          <a:noFill/>
          <a:ln>
            <a:noFill/>
          </a:ln>
        </p:spPr>
      </p:pic>
      <p:pic>
        <p:nvPicPr>
          <p:cNvPr descr="Joker" id="441" name="Google Shape;441;p19"/>
          <p:cNvPicPr preferRelativeResize="0"/>
          <p:nvPr/>
        </p:nvPicPr>
        <p:blipFill rotWithShape="1">
          <a:blip r:embed="rId5">
            <a:alphaModFix/>
          </a:blip>
          <a:srcRect b="0" l="0" r="0" t="0"/>
          <a:stretch/>
        </p:blipFill>
        <p:spPr>
          <a:xfrm>
            <a:off x="4966970" y="1266825"/>
            <a:ext cx="2257425" cy="4324350"/>
          </a:xfrm>
          <a:prstGeom prst="rect">
            <a:avLst/>
          </a:prstGeom>
          <a:noFill/>
          <a:ln>
            <a:noFill/>
          </a:ln>
        </p:spPr>
      </p:pic>
      <p:pic>
        <p:nvPicPr>
          <p:cNvPr descr="Feature Points" id="442" name="Google Shape;442;p19"/>
          <p:cNvPicPr preferRelativeResize="0"/>
          <p:nvPr/>
        </p:nvPicPr>
        <p:blipFill rotWithShape="1">
          <a:blip r:embed="rId4">
            <a:alphaModFix/>
          </a:blip>
          <a:srcRect b="0" l="0" r="0" t="0"/>
          <a:stretch/>
        </p:blipFill>
        <p:spPr>
          <a:xfrm>
            <a:off x="8050530" y="1333500"/>
            <a:ext cx="2238375" cy="4257675"/>
          </a:xfrm>
          <a:prstGeom prst="rect">
            <a:avLst/>
          </a:prstGeom>
          <a:noFill/>
          <a:ln>
            <a:noFill/>
          </a:ln>
        </p:spPr>
      </p:pic>
      <p:sp>
        <p:nvSpPr>
          <p:cNvPr id="443" name="Google Shape;443;p19"/>
          <p:cNvSpPr/>
          <p:nvPr/>
        </p:nvSpPr>
        <p:spPr>
          <a:xfrm>
            <a:off x="4570471" y="5780937"/>
            <a:ext cx="3050400" cy="9180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accent1"/>
              </a:buClr>
              <a:buSzPts val="1120"/>
              <a:buFont typeface="Noto Sans Symbols"/>
              <a:buNone/>
            </a:pPr>
            <a:r>
              <a:rPr b="0" i="0" lang="en-US" sz="1400" u="none">
                <a:solidFill>
                  <a:srgbClr val="404040"/>
                </a:solidFill>
                <a:latin typeface="Century Gothic"/>
                <a:ea typeface="Century Gothic"/>
                <a:cs typeface="Century Gothic"/>
                <a:sym typeface="Century Gothic"/>
              </a:rPr>
              <a:t>The target object that we used</a:t>
            </a:r>
            <a:endParaRPr b="0" i="0" sz="1400" u="none">
              <a:solidFill>
                <a:srgbClr val="404040"/>
              </a:solidFill>
              <a:latin typeface="Century Gothic"/>
              <a:ea typeface="Century Gothic"/>
              <a:cs typeface="Century Gothic"/>
              <a:sym typeface="Century Gothic"/>
            </a:endParaRPr>
          </a:p>
        </p:txBody>
      </p:sp>
      <p:sp>
        <p:nvSpPr>
          <p:cNvPr id="444" name="Google Shape;444;p19"/>
          <p:cNvSpPr/>
          <p:nvPr/>
        </p:nvSpPr>
        <p:spPr>
          <a:xfrm>
            <a:off x="7644018" y="5780937"/>
            <a:ext cx="3050437" cy="917949"/>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accent1"/>
              </a:buClr>
              <a:buSzPts val="1120"/>
              <a:buFont typeface="Noto Sans Symbols"/>
              <a:buNone/>
            </a:pPr>
            <a:r>
              <a:rPr lang="en-US">
                <a:solidFill>
                  <a:srgbClr val="404040"/>
                </a:solidFill>
                <a:latin typeface="Century Gothic"/>
                <a:ea typeface="Century Gothic"/>
                <a:cs typeface="Century Gothic"/>
                <a:sym typeface="Century Gothic"/>
              </a:rPr>
              <a:t>Feature</a:t>
            </a:r>
            <a:r>
              <a:rPr b="0" i="0" lang="en-US" sz="1400" u="none">
                <a:solidFill>
                  <a:srgbClr val="404040"/>
                </a:solidFill>
                <a:latin typeface="Century Gothic"/>
                <a:ea typeface="Century Gothic"/>
                <a:cs typeface="Century Gothic"/>
                <a:sym typeface="Century Gothic"/>
              </a:rPr>
              <a:t> points detected on it</a:t>
            </a:r>
            <a:endParaRPr b="0" i="0" sz="1400" u="none">
              <a:solidFill>
                <a:srgbClr val="404040"/>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
          <p:cNvSpPr txBox="1"/>
          <p:nvPr>
            <p:ph idx="1" type="body"/>
          </p:nvPr>
        </p:nvSpPr>
        <p:spPr>
          <a:xfrm>
            <a:off x="530225" y="2603500"/>
            <a:ext cx="10660063" cy="34163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US" sz="2000">
                <a:latin typeface="Times New Roman"/>
                <a:ea typeface="Times New Roman"/>
                <a:cs typeface="Times New Roman"/>
                <a:sym typeface="Times New Roman"/>
              </a:rPr>
              <a:t>In recent times, we have seen an immense increase in the amount of research,development and investment put in the field of Autonomous Vehicle Technology or in common terms - Self-Driving Vehicles.</a:t>
            </a:r>
            <a:endParaRPr sz="2000">
              <a:latin typeface="Times New Roman"/>
              <a:ea typeface="Times New Roman"/>
              <a:cs typeface="Times New Roman"/>
              <a:sym typeface="Times New Roman"/>
            </a:endParaRPr>
          </a:p>
          <a:p>
            <a:pPr indent="-342900" lvl="0" marL="342900" rtl="0" algn="l">
              <a:spcBef>
                <a:spcPts val="1000"/>
              </a:spcBef>
              <a:spcAft>
                <a:spcPts val="0"/>
              </a:spcAft>
              <a:buSzPts val="1600"/>
              <a:buChar char="►"/>
            </a:pPr>
            <a:r>
              <a:rPr lang="en-US" sz="2000">
                <a:latin typeface="Times New Roman"/>
                <a:ea typeface="Times New Roman"/>
                <a:cs typeface="Times New Roman"/>
                <a:sym typeface="Times New Roman"/>
              </a:rPr>
              <a:t>This project demonstrates the use of digital image processing and computer vision to enable a robot to track specific objects in an environment and follow them.</a:t>
            </a:r>
            <a:endParaRPr sz="2000">
              <a:latin typeface="Times New Roman"/>
              <a:ea typeface="Times New Roman"/>
              <a:cs typeface="Times New Roman"/>
              <a:sym typeface="Times New Roman"/>
            </a:endParaRPr>
          </a:p>
        </p:txBody>
      </p:sp>
      <p:sp>
        <p:nvSpPr>
          <p:cNvPr id="270" name="Google Shape;270;p2"/>
          <p:cNvSpPr txBox="1"/>
          <p:nvPr>
            <p:ph type="title"/>
          </p:nvPr>
        </p:nvSpPr>
        <p:spPr>
          <a:xfrm>
            <a:off x="1155700" y="973138"/>
            <a:ext cx="8761413"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latin typeface="Times New Roman"/>
                <a:ea typeface="Times New Roman"/>
                <a:cs typeface="Times New Roman"/>
                <a:sym typeface="Times New Roman"/>
              </a:rPr>
              <a:t>ABSTRACT</a:t>
            </a:r>
            <a:endParaRPr b="1">
              <a:latin typeface="Times New Roman"/>
              <a:ea typeface="Times New Roman"/>
              <a:cs typeface="Times New Roman"/>
              <a:sym typeface="Times New Roman"/>
            </a:endParaRPr>
          </a:p>
        </p:txBody>
      </p:sp>
      <p:sp>
        <p:nvSpPr>
          <p:cNvPr id="271" name="Google Shape;271;p2"/>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272" name="Google Shape;272;p2"/>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273" name="Google Shape;273;p2"/>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0"/>
          <p:cNvSpPr txBox="1"/>
          <p:nvPr>
            <p:ph idx="1" type="body"/>
          </p:nvPr>
        </p:nvSpPr>
        <p:spPr>
          <a:xfrm>
            <a:off x="530225" y="2322513"/>
            <a:ext cx="10660063" cy="3697287"/>
          </a:xfrm>
          <a:prstGeom prst="rect">
            <a:avLst/>
          </a:prstGeom>
          <a:noFill/>
          <a:ln>
            <a:noFill/>
          </a:ln>
        </p:spPr>
        <p:txBody>
          <a:bodyPr anchorCtr="0" anchor="t" bIns="45700" lIns="91425" spcFirstLastPara="1" rIns="91425" wrap="square" tIns="45700">
            <a:normAutofit fontScale="25000" lnSpcReduction="20000"/>
          </a:bodyPr>
          <a:lstStyle/>
          <a:p>
            <a:pPr indent="-342900" lvl="0" marL="342900" rtl="0" algn="l">
              <a:spcBef>
                <a:spcPts val="0"/>
              </a:spcBef>
              <a:spcAft>
                <a:spcPts val="0"/>
              </a:spcAft>
              <a:buSzPct val="80000"/>
              <a:buChar char="►"/>
            </a:pPr>
            <a:r>
              <a:rPr lang="en-US" sz="8000">
                <a:latin typeface="Times New Roman"/>
                <a:ea typeface="Times New Roman"/>
                <a:cs typeface="Times New Roman"/>
                <a:sym typeface="Times New Roman"/>
              </a:rPr>
              <a:t>Some limitations of this project are:</a:t>
            </a:r>
            <a:endParaRPr sz="8000">
              <a:latin typeface="Times New Roman"/>
              <a:ea typeface="Times New Roman"/>
              <a:cs typeface="Times New Roman"/>
              <a:sym typeface="Times New Roman"/>
            </a:endParaRPr>
          </a:p>
          <a:p>
            <a:pPr indent="-285750" lvl="1" marL="742950" rtl="0" algn="l">
              <a:spcBef>
                <a:spcPts val="1000"/>
              </a:spcBef>
              <a:spcAft>
                <a:spcPts val="0"/>
              </a:spcAft>
              <a:buSzPct val="80000"/>
              <a:buChar char="►"/>
            </a:pPr>
            <a:r>
              <a:rPr lang="en-US" sz="8000">
                <a:latin typeface="Times New Roman"/>
                <a:ea typeface="Times New Roman"/>
                <a:cs typeface="Times New Roman"/>
                <a:sym typeface="Times New Roman"/>
              </a:rPr>
              <a:t>Not all object images can yield good results and good target images must be images with good contrast, a lot of details and good environmental lighting. The problem of poor lightning can be solved using illumination techniques based on digital image processing and the same goes with improving contrast and details with techniques such as contrast histogram flattening, image sharpening etc. </a:t>
            </a:r>
            <a:endParaRPr sz="8000">
              <a:latin typeface="Times New Roman"/>
              <a:ea typeface="Times New Roman"/>
              <a:cs typeface="Times New Roman"/>
              <a:sym typeface="Times New Roman"/>
            </a:endParaRPr>
          </a:p>
          <a:p>
            <a:pPr indent="-285750" lvl="1" marL="742950" rtl="0" algn="l">
              <a:spcBef>
                <a:spcPts val="1000"/>
              </a:spcBef>
              <a:spcAft>
                <a:spcPts val="0"/>
              </a:spcAft>
              <a:buSzPct val="80000"/>
              <a:buChar char="►"/>
            </a:pPr>
            <a:r>
              <a:rPr lang="en-US" sz="8000">
                <a:latin typeface="Times New Roman"/>
                <a:ea typeface="Times New Roman"/>
                <a:cs typeface="Times New Roman"/>
                <a:sym typeface="Times New Roman"/>
              </a:rPr>
              <a:t>Another drawback of this implementation is the fact that robot will stop moving if the camera is blocked or is no longer in the scope of the object due to any disturbance in the environment or a technical error in the camera. This can be solved by saving the approximate location of the object based on signal strength but this only works in the case of static objects.</a:t>
            </a:r>
            <a:endParaRPr sz="8000">
              <a:latin typeface="Times New Roman"/>
              <a:ea typeface="Times New Roman"/>
              <a:cs typeface="Times New Roman"/>
              <a:sym typeface="Times New Roman"/>
            </a:endParaRPr>
          </a:p>
          <a:p>
            <a:pPr indent="-285750" lvl="1" marL="742950" rtl="0" algn="l">
              <a:spcBef>
                <a:spcPts val="1000"/>
              </a:spcBef>
              <a:spcAft>
                <a:spcPts val="0"/>
              </a:spcAft>
              <a:buSzPct val="80000"/>
              <a:buChar char="►"/>
            </a:pPr>
            <a:r>
              <a:rPr lang="en-US" sz="8000">
                <a:latin typeface="Times New Roman"/>
                <a:ea typeface="Times New Roman"/>
                <a:cs typeface="Times New Roman"/>
                <a:sym typeface="Times New Roman"/>
              </a:rPr>
              <a:t>Similarly if the robot is blocked by an obstacle, it must be able to take a turn as required</a:t>
            </a:r>
            <a:br>
              <a:rPr lang="en-US" sz="8000">
                <a:latin typeface="Times New Roman"/>
                <a:ea typeface="Times New Roman"/>
                <a:cs typeface="Times New Roman"/>
                <a:sym typeface="Times New Roman"/>
              </a:rPr>
            </a:br>
            <a:r>
              <a:rPr lang="en-US" sz="8000">
                <a:latin typeface="Times New Roman"/>
                <a:ea typeface="Times New Roman"/>
                <a:cs typeface="Times New Roman"/>
                <a:sym typeface="Times New Roman"/>
              </a:rPr>
              <a:t>to avoid collision using ultra sonic sensors for instance or image processing itself. </a:t>
            </a:r>
            <a:endParaRPr sz="2000">
              <a:latin typeface="Times New Roman"/>
              <a:ea typeface="Times New Roman"/>
              <a:cs typeface="Times New Roman"/>
              <a:sym typeface="Times New Roman"/>
            </a:endParaRPr>
          </a:p>
        </p:txBody>
      </p:sp>
      <p:sp>
        <p:nvSpPr>
          <p:cNvPr id="450" name="Google Shape;450;p20"/>
          <p:cNvSpPr/>
          <p:nvPr/>
        </p:nvSpPr>
        <p:spPr>
          <a:xfrm>
            <a:off x="1282700" y="1100138"/>
            <a:ext cx="8761413" cy="708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Times New Roman"/>
              <a:buNone/>
            </a:pPr>
            <a:r>
              <a:rPr b="1" i="0" lang="en-US" sz="3600" u="none">
                <a:solidFill>
                  <a:schemeClr val="lt1"/>
                </a:solidFill>
                <a:latin typeface="Times New Roman"/>
                <a:ea typeface="Times New Roman"/>
                <a:cs typeface="Times New Roman"/>
                <a:sym typeface="Times New Roman"/>
              </a:rPr>
              <a:t>LIMITATIONS</a:t>
            </a:r>
            <a:endParaRPr b="1" i="0" sz="3600" u="none">
              <a:solidFill>
                <a:schemeClr val="lt1"/>
              </a:solidFill>
              <a:latin typeface="Times New Roman"/>
              <a:ea typeface="Times New Roman"/>
              <a:cs typeface="Times New Roman"/>
              <a:sym typeface="Times New Roman"/>
            </a:endParaRPr>
          </a:p>
        </p:txBody>
      </p:sp>
      <p:sp>
        <p:nvSpPr>
          <p:cNvPr id="451" name="Google Shape;451;p20"/>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a:solidFill>
                  <a:schemeClr val="lt1"/>
                </a:solidFill>
                <a:latin typeface="Century Gothic"/>
                <a:ea typeface="Century Gothic"/>
                <a:cs typeface="Century Gothic"/>
                <a:sym typeface="Century Gothic"/>
              </a:rPr>
              <a:t>‹#›</a:t>
            </a:fld>
            <a:endParaRPr b="0" i="0" sz="2800" u="none">
              <a:solidFill>
                <a:schemeClr val="lt1"/>
              </a:solidFill>
              <a:latin typeface="Century Gothic"/>
              <a:ea typeface="Century Gothic"/>
              <a:cs typeface="Century Gothic"/>
              <a:sym typeface="Century Gothic"/>
            </a:endParaRPr>
          </a:p>
        </p:txBody>
      </p:sp>
      <p:pic>
        <p:nvPicPr>
          <p:cNvPr descr="C:\Users\Mahesh Kumar Jha\Downloads\CMRIT NEW LOGO-01.png" id="452" name="Google Shape;452;p20"/>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453" name="Google Shape;453;p20"/>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a:solidFill>
                  <a:srgbClr val="000000"/>
                </a:solidFill>
                <a:latin typeface="Bodoni"/>
                <a:ea typeface="Bodoni"/>
                <a:cs typeface="Bodoni"/>
                <a:sym typeface="Bodoni"/>
              </a:rPr>
              <a:t>Electronics and Communication Department</a:t>
            </a:r>
            <a:endParaRPr b="0" i="0" sz="1800" u="none">
              <a:solidFill>
                <a:schemeClr val="dk1"/>
              </a:solidFill>
              <a:latin typeface="Bodoni"/>
              <a:ea typeface="Bodoni"/>
              <a:cs typeface="Bodoni"/>
              <a:sym typeface="Bodon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1"/>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a:solidFill>
                  <a:schemeClr val="lt1"/>
                </a:solidFill>
                <a:latin typeface="Century Gothic"/>
                <a:ea typeface="Century Gothic"/>
                <a:cs typeface="Century Gothic"/>
                <a:sym typeface="Century Gothic"/>
              </a:rPr>
              <a:t>‹#›</a:t>
            </a:fld>
            <a:endParaRPr b="0" i="0" sz="2800" u="none">
              <a:solidFill>
                <a:schemeClr val="lt1"/>
              </a:solidFill>
              <a:latin typeface="Century Gothic"/>
              <a:ea typeface="Century Gothic"/>
              <a:cs typeface="Century Gothic"/>
              <a:sym typeface="Century Gothic"/>
            </a:endParaRPr>
          </a:p>
        </p:txBody>
      </p:sp>
      <p:pic>
        <p:nvPicPr>
          <p:cNvPr descr="C:\Users\Mahesh Kumar Jha\Downloads\CMRIT NEW LOGO-01.png" id="459" name="Google Shape;459;p21"/>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460" name="Google Shape;460;p21"/>
          <p:cNvSpPr txBox="1"/>
          <p:nvPr>
            <p:ph type="title"/>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CONCLUSION </a:t>
            </a:r>
            <a:endParaRPr b="1">
              <a:solidFill>
                <a:schemeClr val="lt1"/>
              </a:solidFill>
              <a:latin typeface="Times New Roman"/>
              <a:ea typeface="Times New Roman"/>
              <a:cs typeface="Times New Roman"/>
              <a:sym typeface="Times New Roman"/>
            </a:endParaRPr>
          </a:p>
        </p:txBody>
      </p:sp>
      <p:sp>
        <p:nvSpPr>
          <p:cNvPr id="461" name="Google Shape;461;p21"/>
          <p:cNvSpPr txBox="1"/>
          <p:nvPr/>
        </p:nvSpPr>
        <p:spPr>
          <a:xfrm>
            <a:off x="746125" y="2416175"/>
            <a:ext cx="10444163" cy="3632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00"/>
              <a:buFont typeface="Noto Sans Symbols"/>
              <a:buChar char="►"/>
            </a:pPr>
            <a:r>
              <a:rPr b="0" i="0" lang="en-US" sz="2000" u="none">
                <a:solidFill>
                  <a:srgbClr val="404040"/>
                </a:solidFill>
                <a:latin typeface="Times New Roman"/>
                <a:ea typeface="Times New Roman"/>
                <a:cs typeface="Times New Roman"/>
                <a:sym typeface="Times New Roman"/>
              </a:rPr>
              <a:t>As per the aim of this project, we were able to identify two applications of image following robots- Industrial robots and Autonomous Cars. Several methodologies were identified to go ahead with this project and we chose to the use a very efficient feature extraction algorithm known as SIFT.</a:t>
            </a:r>
            <a:endParaRPr b="0" i="0" sz="2000" u="non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a:solidFill>
                  <a:srgbClr val="404040"/>
                </a:solidFill>
                <a:latin typeface="Times New Roman"/>
                <a:ea typeface="Times New Roman"/>
                <a:cs typeface="Times New Roman"/>
                <a:sym typeface="Times New Roman"/>
              </a:rPr>
              <a:t> A lot of keypoints were identified in very less time and the robot was able to follow them even when the object was rotated and scaled up or down.</a:t>
            </a:r>
            <a:br>
              <a:rPr b="0" i="0" lang="en-US" sz="2000" u="none">
                <a:solidFill>
                  <a:schemeClr val="dk1"/>
                </a:solidFill>
                <a:latin typeface="Times New Roman"/>
                <a:ea typeface="Times New Roman"/>
                <a:cs typeface="Times New Roman"/>
                <a:sym typeface="Times New Roman"/>
              </a:rPr>
            </a:br>
            <a:endParaRPr b="0" i="0" sz="2000" u="none">
              <a:solidFill>
                <a:srgbClr val="404040"/>
              </a:solidFill>
              <a:latin typeface="Times New Roman"/>
              <a:ea typeface="Times New Roman"/>
              <a:cs typeface="Times New Roman"/>
              <a:sym typeface="Times New Roman"/>
            </a:endParaRPr>
          </a:p>
          <a:p>
            <a:pPr indent="-241300" lvl="0" marL="342900" marR="0" rtl="0" algn="l">
              <a:lnSpc>
                <a:spcPct val="100000"/>
              </a:lnSpc>
              <a:spcBef>
                <a:spcPts val="1000"/>
              </a:spcBef>
              <a:spcAft>
                <a:spcPts val="0"/>
              </a:spcAft>
              <a:buClr>
                <a:schemeClr val="accent1"/>
              </a:buClr>
              <a:buSzPts val="1600"/>
              <a:buFont typeface="Noto Sans Symbols"/>
              <a:buNone/>
            </a:pPr>
            <a:r>
              <a:t/>
            </a:r>
            <a:endParaRPr b="0" i="0" sz="2000" u="non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a:solidFill>
                <a:srgbClr val="404040"/>
              </a:solidFill>
              <a:latin typeface="Times New Roman"/>
              <a:ea typeface="Times New Roman"/>
              <a:cs typeface="Times New Roman"/>
              <a:sym typeface="Times New Roman"/>
            </a:endParaRPr>
          </a:p>
        </p:txBody>
      </p:sp>
      <p:sp>
        <p:nvSpPr>
          <p:cNvPr id="462" name="Google Shape;462;p21"/>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a:solidFill>
                  <a:srgbClr val="000000"/>
                </a:solidFill>
                <a:latin typeface="Bodoni"/>
                <a:ea typeface="Bodoni"/>
                <a:cs typeface="Bodoni"/>
                <a:sym typeface="Bodoni"/>
              </a:rPr>
              <a:t>Electronics and Communication Department</a:t>
            </a:r>
            <a:endParaRPr b="0" i="0" sz="1800" u="none">
              <a:solidFill>
                <a:schemeClr val="dk1"/>
              </a:solidFill>
              <a:latin typeface="Bodoni"/>
              <a:ea typeface="Bodoni"/>
              <a:cs typeface="Bodoni"/>
              <a:sym typeface="Bodon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2"/>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a:solidFill>
                  <a:schemeClr val="lt1"/>
                </a:solidFill>
                <a:latin typeface="Century Gothic"/>
                <a:ea typeface="Century Gothic"/>
                <a:cs typeface="Century Gothic"/>
                <a:sym typeface="Century Gothic"/>
              </a:rPr>
              <a:t>‹#›</a:t>
            </a:fld>
            <a:endParaRPr b="0" i="0" sz="2800" u="none">
              <a:solidFill>
                <a:schemeClr val="lt1"/>
              </a:solidFill>
              <a:latin typeface="Century Gothic"/>
              <a:ea typeface="Century Gothic"/>
              <a:cs typeface="Century Gothic"/>
              <a:sym typeface="Century Gothic"/>
            </a:endParaRPr>
          </a:p>
        </p:txBody>
      </p:sp>
      <p:pic>
        <p:nvPicPr>
          <p:cNvPr descr="C:\Users\Mahesh Kumar Jha\Downloads\CMRIT NEW LOGO-01.png" id="468" name="Google Shape;468;p22"/>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469" name="Google Shape;469;p22"/>
          <p:cNvSpPr txBox="1"/>
          <p:nvPr>
            <p:ph type="title"/>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FUTURE WORK </a:t>
            </a:r>
            <a:endParaRPr b="1">
              <a:solidFill>
                <a:schemeClr val="lt1"/>
              </a:solidFill>
              <a:latin typeface="Times New Roman"/>
              <a:ea typeface="Times New Roman"/>
              <a:cs typeface="Times New Roman"/>
              <a:sym typeface="Times New Roman"/>
            </a:endParaRPr>
          </a:p>
        </p:txBody>
      </p:sp>
      <p:sp>
        <p:nvSpPr>
          <p:cNvPr id="470" name="Google Shape;470;p22"/>
          <p:cNvSpPr txBox="1"/>
          <p:nvPr/>
        </p:nvSpPr>
        <p:spPr>
          <a:xfrm>
            <a:off x="530225" y="2416175"/>
            <a:ext cx="10977563" cy="3632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00"/>
              <a:buFont typeface="Noto Sans Symbols"/>
              <a:buChar char="►"/>
            </a:pPr>
            <a:r>
              <a:rPr b="0" i="0" lang="en-US" sz="2000" u="none">
                <a:solidFill>
                  <a:srgbClr val="404040"/>
                </a:solidFill>
                <a:latin typeface="Times New Roman"/>
                <a:ea typeface="Times New Roman"/>
                <a:cs typeface="Times New Roman"/>
                <a:sym typeface="Times New Roman"/>
              </a:rPr>
              <a:t>As discussed in the limitations section, some of the limitations are obstacle detection and decision making under such cases. These are the short term goals that have been planned as the next step to improve the functionality of this project.</a:t>
            </a:r>
            <a:endParaRPr b="0" i="0" sz="2000" u="non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a:solidFill>
                  <a:srgbClr val="404040"/>
                </a:solidFill>
                <a:latin typeface="Times New Roman"/>
                <a:ea typeface="Times New Roman"/>
                <a:cs typeface="Times New Roman"/>
                <a:sym typeface="Times New Roman"/>
              </a:rPr>
              <a:t>While only two applications and use cases were described in detail in this report, the very</a:t>
            </a:r>
            <a:br>
              <a:rPr b="0" i="0" lang="en-US" sz="2000" u="none">
                <a:solidFill>
                  <a:srgbClr val="404040"/>
                </a:solidFill>
                <a:latin typeface="Times New Roman"/>
                <a:ea typeface="Times New Roman"/>
                <a:cs typeface="Times New Roman"/>
                <a:sym typeface="Times New Roman"/>
              </a:rPr>
            </a:br>
            <a:r>
              <a:rPr b="0" i="0" lang="en-US" sz="2000" u="none">
                <a:solidFill>
                  <a:srgbClr val="404040"/>
                </a:solidFill>
                <a:latin typeface="Times New Roman"/>
                <a:ea typeface="Times New Roman"/>
                <a:cs typeface="Times New Roman"/>
                <a:sym typeface="Times New Roman"/>
              </a:rPr>
              <a:t>same technology can be used in military applications such as guiding a missile to follow</a:t>
            </a:r>
            <a:br>
              <a:rPr b="0" i="0" lang="en-US" sz="2000" u="none">
                <a:solidFill>
                  <a:srgbClr val="404040"/>
                </a:solidFill>
                <a:latin typeface="Times New Roman"/>
                <a:ea typeface="Times New Roman"/>
                <a:cs typeface="Times New Roman"/>
                <a:sym typeface="Times New Roman"/>
              </a:rPr>
            </a:br>
            <a:r>
              <a:rPr b="0" i="0" lang="en-US" sz="2000" u="none">
                <a:solidFill>
                  <a:srgbClr val="404040"/>
                </a:solidFill>
                <a:latin typeface="Times New Roman"/>
                <a:ea typeface="Times New Roman"/>
                <a:cs typeface="Times New Roman"/>
                <a:sym typeface="Times New Roman"/>
              </a:rPr>
              <a:t>an object ,usage of spy devices designed to follow people or objects,etc. </a:t>
            </a:r>
            <a:endParaRPr b="0" i="0" sz="2000" u="non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a:solidFill>
                  <a:srgbClr val="404040"/>
                </a:solidFill>
                <a:latin typeface="Times New Roman"/>
                <a:ea typeface="Times New Roman"/>
                <a:cs typeface="Times New Roman"/>
                <a:sym typeface="Times New Roman"/>
              </a:rPr>
              <a:t>This project has a lot of potential and scope to display better results owing to improved research in this field and greater computation capabilities of modern world technologies such as Computer Vision, Machine Learning, IoT etc. </a:t>
            </a:r>
            <a:br>
              <a:rPr b="0" i="0" lang="en-US" sz="2000" u="none">
                <a:solidFill>
                  <a:schemeClr val="dk1"/>
                </a:solidFill>
                <a:latin typeface="Times New Roman"/>
                <a:ea typeface="Times New Roman"/>
                <a:cs typeface="Times New Roman"/>
                <a:sym typeface="Times New Roman"/>
              </a:rPr>
            </a:br>
            <a:endParaRPr b="0" i="0" sz="2000" u="none">
              <a:solidFill>
                <a:srgbClr val="404040"/>
              </a:solidFill>
              <a:latin typeface="Times New Roman"/>
              <a:ea typeface="Times New Roman"/>
              <a:cs typeface="Times New Roman"/>
              <a:sym typeface="Times New Roman"/>
            </a:endParaRPr>
          </a:p>
          <a:p>
            <a:pPr indent="-241300" lvl="0" marL="342900" marR="0" rtl="0" algn="l">
              <a:lnSpc>
                <a:spcPct val="100000"/>
              </a:lnSpc>
              <a:spcBef>
                <a:spcPts val="1000"/>
              </a:spcBef>
              <a:spcAft>
                <a:spcPts val="0"/>
              </a:spcAft>
              <a:buClr>
                <a:schemeClr val="accent1"/>
              </a:buClr>
              <a:buSzPts val="1600"/>
              <a:buFont typeface="Noto Sans Symbols"/>
              <a:buNone/>
            </a:pPr>
            <a:r>
              <a:t/>
            </a:r>
            <a:endParaRPr b="0" i="0" sz="2000" u="none">
              <a:solidFill>
                <a:srgbClr val="404040"/>
              </a:solidFill>
              <a:latin typeface="Times New Roman"/>
              <a:ea typeface="Times New Roman"/>
              <a:cs typeface="Times New Roman"/>
              <a:sym typeface="Times New Roman"/>
            </a:endParaRPr>
          </a:p>
          <a:p>
            <a:pPr indent="0" lvl="0" marL="0" marR="0" rtl="0" algn="l">
              <a:lnSpc>
                <a:spcPct val="100000"/>
              </a:lnSpc>
              <a:spcBef>
                <a:spcPts val="1000"/>
              </a:spcBef>
              <a:spcAft>
                <a:spcPts val="0"/>
              </a:spcAft>
              <a:buClr>
                <a:schemeClr val="accent1"/>
              </a:buClr>
              <a:buSzPts val="1600"/>
              <a:buFont typeface="Arial"/>
              <a:buNone/>
            </a:pPr>
            <a:r>
              <a:t/>
            </a:r>
            <a:endParaRPr b="0" i="0" sz="2000" u="non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a:solidFill>
                <a:srgbClr val="404040"/>
              </a:solidFill>
              <a:latin typeface="Times New Roman"/>
              <a:ea typeface="Times New Roman"/>
              <a:cs typeface="Times New Roman"/>
              <a:sym typeface="Times New Roman"/>
            </a:endParaRPr>
          </a:p>
        </p:txBody>
      </p:sp>
      <p:sp>
        <p:nvSpPr>
          <p:cNvPr id="471" name="Google Shape;471;p22"/>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a:solidFill>
                  <a:srgbClr val="000000"/>
                </a:solidFill>
                <a:latin typeface="Bodoni"/>
                <a:ea typeface="Bodoni"/>
                <a:cs typeface="Bodoni"/>
                <a:sym typeface="Bodoni"/>
              </a:rPr>
              <a:t>Electronics and Communication Department</a:t>
            </a:r>
            <a:endParaRPr b="0" i="0" sz="1800" u="none">
              <a:solidFill>
                <a:schemeClr val="dk1"/>
              </a:solidFill>
              <a:latin typeface="Bodoni"/>
              <a:ea typeface="Bodoni"/>
              <a:cs typeface="Bodoni"/>
              <a:sym typeface="Bodon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3"/>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a:solidFill>
                  <a:schemeClr val="lt1"/>
                </a:solidFill>
                <a:latin typeface="Century Gothic"/>
                <a:ea typeface="Century Gothic"/>
                <a:cs typeface="Century Gothic"/>
                <a:sym typeface="Century Gothic"/>
              </a:rPr>
              <a:t>‹#›</a:t>
            </a:fld>
            <a:endParaRPr b="0" i="0" sz="2800" u="none">
              <a:solidFill>
                <a:schemeClr val="lt1"/>
              </a:solidFill>
              <a:latin typeface="Century Gothic"/>
              <a:ea typeface="Century Gothic"/>
              <a:cs typeface="Century Gothic"/>
              <a:sym typeface="Century Gothic"/>
            </a:endParaRPr>
          </a:p>
        </p:txBody>
      </p:sp>
      <p:pic>
        <p:nvPicPr>
          <p:cNvPr descr="C:\Users\Mahesh Kumar Jha\Downloads\CMRIT NEW LOGO-01.png" id="477" name="Google Shape;477;p23"/>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478" name="Google Shape;478;p23"/>
          <p:cNvSpPr txBox="1"/>
          <p:nvPr>
            <p:ph type="title"/>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REFERENCES</a:t>
            </a:r>
            <a:r>
              <a:rPr lang="en-US">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p:txBody>
      </p:sp>
      <p:sp>
        <p:nvSpPr>
          <p:cNvPr id="479" name="Google Shape;479;p23"/>
          <p:cNvSpPr txBox="1"/>
          <p:nvPr/>
        </p:nvSpPr>
        <p:spPr>
          <a:xfrm>
            <a:off x="530224" y="2413000"/>
            <a:ext cx="10761345" cy="363378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120"/>
              <a:buFont typeface="Noto Sans Symbols"/>
              <a:buChar char="►"/>
            </a:pPr>
            <a:r>
              <a:rPr b="0" i="0" lang="en-US" sz="1400" u="none">
                <a:solidFill>
                  <a:srgbClr val="404040"/>
                </a:solidFill>
                <a:latin typeface="Times New Roman"/>
                <a:ea typeface="Times New Roman"/>
                <a:cs typeface="Times New Roman"/>
                <a:sym typeface="Times New Roman"/>
              </a:rPr>
              <a:t>[1] Bugała, Michał. (2018). Algorithms applied in Autonomous Vehicle Systems.</a:t>
            </a:r>
            <a:endParaRPr b="0" i="0" sz="1400" u="non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120"/>
              <a:buFont typeface="Noto Sans Symbols"/>
              <a:buChar char="►"/>
            </a:pPr>
            <a:r>
              <a:rPr b="0" i="0" lang="en-US" sz="1400" u="none">
                <a:solidFill>
                  <a:srgbClr val="404040"/>
                </a:solidFill>
                <a:latin typeface="Times New Roman"/>
                <a:ea typeface="Times New Roman"/>
                <a:cs typeface="Times New Roman"/>
                <a:sym typeface="Times New Roman"/>
              </a:rPr>
              <a:t>[2] J. Sarwade, S. Shetty, A. Bhavsar, M. Mergu and A. Talekar, "Line Following Robot Using Image Processing," 2019 3rd International Conference on Computing Methodologies and Communication (ICCMC), Erode, India, 2019, pp. 1174-1179, doi: 10.1109/ICCMC.2019.8819826.</a:t>
            </a:r>
            <a:endParaRPr b="0" i="0" sz="1400" u="non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120"/>
              <a:buFont typeface="Noto Sans Symbols"/>
              <a:buChar char="►"/>
            </a:pPr>
            <a:r>
              <a:rPr b="0" i="0" lang="en-US" sz="1400" u="none">
                <a:solidFill>
                  <a:srgbClr val="404040"/>
                </a:solidFill>
                <a:latin typeface="Times New Roman"/>
                <a:ea typeface="Times New Roman"/>
                <a:cs typeface="Times New Roman"/>
                <a:sym typeface="Times New Roman"/>
              </a:rPr>
              <a:t>[3] Lindeberg, Tony. (1994). Scale-Space Theory: A Basic Tool for Analysing Structures at Different Scales. Journal of Applied Statistics. 21. 224-270. 10.1080/757582976.</a:t>
            </a:r>
            <a:endParaRPr b="0" i="0" sz="1400" u="non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120"/>
              <a:buFont typeface="Noto Sans Symbols"/>
              <a:buChar char="►"/>
            </a:pPr>
            <a:r>
              <a:rPr b="0" i="0" lang="en-US" sz="1400" u="none">
                <a:solidFill>
                  <a:srgbClr val="404040"/>
                </a:solidFill>
                <a:latin typeface="Times New Roman"/>
                <a:ea typeface="Times New Roman"/>
                <a:cs typeface="Times New Roman"/>
                <a:sym typeface="Times New Roman"/>
              </a:rPr>
              <a:t>[4] Lowe, David. (2004). Distinctive Image Features from Scale-Invariant Keypoints. International Journal of Computer Vision. 60. 91-. 10.1023/B:VISI.0000029664.99615.94.</a:t>
            </a:r>
            <a:endParaRPr b="0" i="0" sz="1400" u="none">
              <a:solidFill>
                <a:srgbClr val="404040"/>
              </a:solidFill>
              <a:latin typeface="Times New Roman"/>
              <a:ea typeface="Times New Roman"/>
              <a:cs typeface="Times New Roman"/>
              <a:sym typeface="Times New Roman"/>
            </a:endParaRPr>
          </a:p>
          <a:p>
            <a:pPr indent="-241300" lvl="0" marL="342900" marR="0" rtl="0" algn="l">
              <a:lnSpc>
                <a:spcPct val="100000"/>
              </a:lnSpc>
              <a:spcBef>
                <a:spcPts val="1000"/>
              </a:spcBef>
              <a:spcAft>
                <a:spcPts val="0"/>
              </a:spcAft>
              <a:buClr>
                <a:schemeClr val="accent1"/>
              </a:buClr>
              <a:buSzPts val="1600"/>
              <a:buFont typeface="Noto Sans Symbols"/>
              <a:buNone/>
            </a:pPr>
            <a:r>
              <a:t/>
            </a:r>
            <a:endParaRPr b="0" i="0" sz="2000" u="non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a:solidFill>
                <a:srgbClr val="404040"/>
              </a:solidFill>
              <a:latin typeface="Times New Roman"/>
              <a:ea typeface="Times New Roman"/>
              <a:cs typeface="Times New Roman"/>
              <a:sym typeface="Times New Roman"/>
            </a:endParaRPr>
          </a:p>
        </p:txBody>
      </p:sp>
      <p:sp>
        <p:nvSpPr>
          <p:cNvPr id="480" name="Google Shape;480;p23"/>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a:solidFill>
                  <a:srgbClr val="000000"/>
                </a:solidFill>
                <a:latin typeface="Bodoni"/>
                <a:ea typeface="Bodoni"/>
                <a:cs typeface="Bodoni"/>
                <a:sym typeface="Bodoni"/>
              </a:rPr>
              <a:t>Electronics and Communication Department</a:t>
            </a:r>
            <a:endParaRPr b="0" i="0" sz="1800" u="none">
              <a:solidFill>
                <a:schemeClr val="dk1"/>
              </a:solidFill>
              <a:latin typeface="Bodoni"/>
              <a:ea typeface="Bodoni"/>
              <a:cs typeface="Bodoni"/>
              <a:sym typeface="Bodon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279" name="Google Shape;279;p3"/>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280" name="Google Shape;280;p3"/>
          <p:cNvSpPr txBox="1"/>
          <p:nvPr>
            <p:ph type="title"/>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BEBEB"/>
              </a:buClr>
              <a:buSzPts val="3600"/>
              <a:buFont typeface="Century Gothic"/>
              <a:buNone/>
            </a:pPr>
            <a:r>
              <a:rPr b="1" lang="en-US">
                <a:solidFill>
                  <a:schemeClr val="lt1"/>
                </a:solidFill>
                <a:latin typeface="Times New Roman"/>
                <a:ea typeface="Times New Roman"/>
                <a:cs typeface="Times New Roman"/>
                <a:sym typeface="Times New Roman"/>
              </a:rPr>
              <a:t>INTRODUCTION</a:t>
            </a:r>
            <a:endParaRPr b="1">
              <a:solidFill>
                <a:schemeClr val="lt1"/>
              </a:solidFill>
              <a:latin typeface="Times New Roman"/>
              <a:ea typeface="Times New Roman"/>
              <a:cs typeface="Times New Roman"/>
              <a:sym typeface="Times New Roman"/>
            </a:endParaRPr>
          </a:p>
        </p:txBody>
      </p:sp>
      <p:sp>
        <p:nvSpPr>
          <p:cNvPr id="281" name="Google Shape;281;p3"/>
          <p:cNvSpPr txBox="1"/>
          <p:nvPr/>
        </p:nvSpPr>
        <p:spPr>
          <a:xfrm>
            <a:off x="530225" y="2416175"/>
            <a:ext cx="10660063" cy="387508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An autonomous vehicle is capable of sensing its environment and operating without human involvement. Autonomous vehicles rely on sensors, actuators, complex algorithms, and powerful processors to execute software.</a:t>
            </a:r>
            <a:endParaRPr b="0" i="0" sz="2000" u="none" cap="none" strike="noStrik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Studies show that around 90% of all vehicular accidents are caused by human error leading to a huge number of unnecessary deaths worldwide. </a:t>
            </a:r>
            <a:endParaRPr b="0" i="0" sz="2000" u="none" cap="none" strike="noStrik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Computer Vision is a field of digital image processing that focuses on replicating parts of the complexity of the human vision system and enabling computers to identify and process objects in images and videos in the same way that humans do using image information from cameras and other devices. With the help of the sensors they get information from the surroundings to enable self driving.</a:t>
            </a:r>
            <a:endParaRPr b="0" i="0" sz="3200" u="none" cap="none" strike="noStrike">
              <a:solidFill>
                <a:srgbClr val="404040"/>
              </a:solidFill>
              <a:latin typeface="Times New Roman"/>
              <a:ea typeface="Times New Roman"/>
              <a:cs typeface="Times New Roman"/>
              <a:sym typeface="Times New Roman"/>
            </a:endParaRPr>
          </a:p>
        </p:txBody>
      </p:sp>
      <p:sp>
        <p:nvSpPr>
          <p:cNvPr id="282" name="Google Shape;282;p3"/>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
          <p:cNvSpPr txBox="1"/>
          <p:nvPr>
            <p:ph idx="1" type="body"/>
          </p:nvPr>
        </p:nvSpPr>
        <p:spPr>
          <a:xfrm>
            <a:off x="530225" y="2603500"/>
            <a:ext cx="10660063" cy="34163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US" sz="2000">
                <a:latin typeface="Times New Roman"/>
                <a:ea typeface="Times New Roman"/>
                <a:cs typeface="Times New Roman"/>
                <a:sym typeface="Times New Roman"/>
              </a:rPr>
              <a:t>The aim of the Project is to use necessary hardware and software with the power of Digital Image Processing to implement a Self Driving robot.</a:t>
            </a:r>
            <a:endParaRPr sz="2000">
              <a:latin typeface="Times New Roman"/>
              <a:ea typeface="Times New Roman"/>
              <a:cs typeface="Times New Roman"/>
              <a:sym typeface="Times New Roman"/>
            </a:endParaRPr>
          </a:p>
          <a:p>
            <a:pPr indent="-342900" lvl="0" marL="342900" rtl="0" algn="l">
              <a:spcBef>
                <a:spcPts val="1000"/>
              </a:spcBef>
              <a:spcAft>
                <a:spcPts val="0"/>
              </a:spcAft>
              <a:buSzPts val="1600"/>
              <a:buChar char="►"/>
            </a:pPr>
            <a:r>
              <a:rPr lang="en-US" sz="2000">
                <a:latin typeface="Times New Roman"/>
                <a:ea typeface="Times New Roman"/>
                <a:cs typeface="Times New Roman"/>
                <a:sym typeface="Times New Roman"/>
              </a:rPr>
              <a:t>We use object feature tracking image processing algorithms, use of modern technologies like Augmented Reality in the user-interface and IoT based communication to make a Self Driving Robot. </a:t>
            </a:r>
            <a:endParaRPr sz="2000">
              <a:latin typeface="Times New Roman"/>
              <a:ea typeface="Times New Roman"/>
              <a:cs typeface="Times New Roman"/>
              <a:sym typeface="Times New Roman"/>
            </a:endParaRPr>
          </a:p>
        </p:txBody>
      </p:sp>
      <p:sp>
        <p:nvSpPr>
          <p:cNvPr id="288" name="Google Shape;288;p4"/>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289" name="Google Shape;289;p4"/>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290" name="Google Shape;290;p4"/>
          <p:cNvSpPr/>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EBEBEB"/>
              </a:buClr>
              <a:buSzPts val="3600"/>
              <a:buFont typeface="Century Gothic"/>
              <a:buNone/>
            </a:pPr>
            <a:r>
              <a:rPr b="1" i="0" lang="en-US" sz="3600" u="none" cap="none" strike="noStrike">
                <a:solidFill>
                  <a:schemeClr val="lt1"/>
                </a:solidFill>
                <a:latin typeface="Times New Roman"/>
                <a:ea typeface="Times New Roman"/>
                <a:cs typeface="Times New Roman"/>
                <a:sym typeface="Times New Roman"/>
              </a:rPr>
              <a:t>INTRODUCTION</a:t>
            </a:r>
            <a:endParaRPr b="1" i="0" sz="3600" u="none" cap="none" strike="noStrike">
              <a:solidFill>
                <a:schemeClr val="lt1"/>
              </a:solidFill>
              <a:latin typeface="Times New Roman"/>
              <a:ea typeface="Times New Roman"/>
              <a:cs typeface="Times New Roman"/>
              <a:sym typeface="Times New Roman"/>
            </a:endParaRPr>
          </a:p>
        </p:txBody>
      </p:sp>
      <p:sp>
        <p:nvSpPr>
          <p:cNvPr id="291" name="Google Shape;291;p4"/>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297" name="Google Shape;297;p5"/>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298" name="Google Shape;298;p5"/>
          <p:cNvSpPr txBox="1"/>
          <p:nvPr>
            <p:ph type="title"/>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EBEBEB"/>
              </a:buClr>
              <a:buSzPts val="3600"/>
              <a:buFont typeface="Century Gothic"/>
              <a:buNone/>
            </a:pPr>
            <a:r>
              <a:rPr b="1" lang="en-US">
                <a:solidFill>
                  <a:schemeClr val="lt1"/>
                </a:solidFill>
                <a:latin typeface="Times New Roman"/>
                <a:ea typeface="Times New Roman"/>
                <a:cs typeface="Times New Roman"/>
                <a:sym typeface="Times New Roman"/>
              </a:rPr>
              <a:t>OBJECTIVE </a:t>
            </a:r>
            <a:endParaRPr b="1">
              <a:solidFill>
                <a:schemeClr val="lt1"/>
              </a:solidFill>
              <a:latin typeface="Times New Roman"/>
              <a:ea typeface="Times New Roman"/>
              <a:cs typeface="Times New Roman"/>
              <a:sym typeface="Times New Roman"/>
            </a:endParaRPr>
          </a:p>
        </p:txBody>
      </p:sp>
      <p:sp>
        <p:nvSpPr>
          <p:cNvPr id="299" name="Google Shape;299;p5"/>
          <p:cNvSpPr txBox="1"/>
          <p:nvPr/>
        </p:nvSpPr>
        <p:spPr>
          <a:xfrm>
            <a:off x="530225" y="2416175"/>
            <a:ext cx="10660063" cy="3632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The basic objective of this project is to develop a robot that efficiently follows any object(image) as selected by the user in an environment as long as the robot and the object are in the range of the same network connection(Wi-Fi).</a:t>
            </a:r>
            <a:endParaRPr b="0" i="0" sz="2000" u="none" cap="none" strike="noStrik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The system proposed must be able to quickly identify feature points of the selected object that the robot has to follow.</a:t>
            </a:r>
            <a:endParaRPr b="0" i="0" sz="2000" u="none" cap="none" strike="noStrik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Besides identifying feature points, the robot has to be able to follow the object even if the objects orientation and scale changes.</a:t>
            </a:r>
            <a:endParaRPr b="0" i="0" sz="2000" u="none" cap="none" strike="noStrike">
              <a:solidFill>
                <a:srgbClr val="404040"/>
              </a:solidFill>
              <a:latin typeface="Times New Roman"/>
              <a:ea typeface="Times New Roman"/>
              <a:cs typeface="Times New Roman"/>
              <a:sym typeface="Times New Roman"/>
            </a:endParaRPr>
          </a:p>
          <a:p>
            <a:pPr indent="-241300" lvl="0" marL="342900" marR="0" rtl="0" algn="l">
              <a:lnSpc>
                <a:spcPct val="100000"/>
              </a:lnSpc>
              <a:spcBef>
                <a:spcPts val="1000"/>
              </a:spcBef>
              <a:spcAft>
                <a:spcPts val="0"/>
              </a:spcAft>
              <a:buClr>
                <a:schemeClr val="accent1"/>
              </a:buClr>
              <a:buSzPts val="1600"/>
              <a:buFont typeface="Noto Sans Symbols"/>
              <a:buNone/>
            </a:pPr>
            <a:r>
              <a:t/>
            </a:r>
            <a:endParaRPr b="0" i="0" sz="2000" u="none" cap="none" strike="noStrik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cap="none" strike="noStrik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cap="none" strike="noStrike">
              <a:solidFill>
                <a:srgbClr val="404040"/>
              </a:solidFill>
              <a:latin typeface="Times New Roman"/>
              <a:ea typeface="Times New Roman"/>
              <a:cs typeface="Times New Roman"/>
              <a:sym typeface="Times New Roman"/>
            </a:endParaRPr>
          </a:p>
        </p:txBody>
      </p:sp>
      <p:sp>
        <p:nvSpPr>
          <p:cNvPr id="300" name="Google Shape;300;p5"/>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
          <p:cNvSpPr txBox="1"/>
          <p:nvPr>
            <p:ph type="title"/>
          </p:nvPr>
        </p:nvSpPr>
        <p:spPr>
          <a:xfrm>
            <a:off x="1715288" y="985138"/>
            <a:ext cx="8761500" cy="708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MOTIVATION</a:t>
            </a:r>
            <a:endParaRPr/>
          </a:p>
        </p:txBody>
      </p:sp>
      <p:sp>
        <p:nvSpPr>
          <p:cNvPr id="306" name="Google Shape;306;p6"/>
          <p:cNvSpPr txBox="1"/>
          <p:nvPr>
            <p:ph idx="1" type="body"/>
          </p:nvPr>
        </p:nvSpPr>
        <p:spPr>
          <a:xfrm>
            <a:off x="530225" y="2603500"/>
            <a:ext cx="10660063" cy="34163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00"/>
              <a:buChar char="►"/>
            </a:pPr>
            <a:r>
              <a:rPr lang="en-US" sz="2000">
                <a:latin typeface="Times New Roman"/>
                <a:ea typeface="Times New Roman"/>
                <a:cs typeface="Times New Roman"/>
                <a:sym typeface="Times New Roman"/>
              </a:rPr>
              <a:t>An environment such as a warehouse or a factory consists of a lots of tasks that involve humans driving industry specific vehicles inside the environment such as forklifts, hand trucks, order pickers etc.</a:t>
            </a:r>
            <a:endParaRPr sz="2000">
              <a:latin typeface="Times New Roman"/>
              <a:ea typeface="Times New Roman"/>
              <a:cs typeface="Times New Roman"/>
              <a:sym typeface="Times New Roman"/>
            </a:endParaRPr>
          </a:p>
          <a:p>
            <a:pPr indent="-342900" lvl="0" marL="342900" rtl="0" algn="l">
              <a:spcBef>
                <a:spcPts val="1000"/>
              </a:spcBef>
              <a:spcAft>
                <a:spcPts val="0"/>
              </a:spcAft>
              <a:buSzPts val="1600"/>
              <a:buChar char="►"/>
            </a:pPr>
            <a:r>
              <a:rPr lang="en-US" sz="2000">
                <a:latin typeface="Times New Roman"/>
                <a:ea typeface="Times New Roman"/>
                <a:cs typeface="Times New Roman"/>
                <a:sym typeface="Times New Roman"/>
              </a:rPr>
              <a:t>At times humans have to risk themselves as they might have to work in hazardous environments.</a:t>
            </a:r>
            <a:endParaRPr sz="2000">
              <a:latin typeface="Times New Roman"/>
              <a:ea typeface="Times New Roman"/>
              <a:cs typeface="Times New Roman"/>
              <a:sym typeface="Times New Roman"/>
            </a:endParaRPr>
          </a:p>
          <a:p>
            <a:pPr indent="-342900" lvl="0" marL="342900" rtl="0" algn="l">
              <a:spcBef>
                <a:spcPts val="1000"/>
              </a:spcBef>
              <a:spcAft>
                <a:spcPts val="0"/>
              </a:spcAft>
              <a:buSzPts val="1600"/>
              <a:buChar char="►"/>
            </a:pPr>
            <a:r>
              <a:rPr lang="en-US" sz="2000">
                <a:latin typeface="Times New Roman"/>
                <a:ea typeface="Times New Roman"/>
                <a:cs typeface="Times New Roman"/>
                <a:sym typeface="Times New Roman"/>
              </a:rPr>
              <a:t>By Eliminating the requirement of a driver also brings about comfort if the same work can be done remotely by passing on the task to an autonomous vehicle.</a:t>
            </a:r>
            <a:endParaRPr sz="2000">
              <a:latin typeface="Times New Roman"/>
              <a:ea typeface="Times New Roman"/>
              <a:cs typeface="Times New Roman"/>
              <a:sym typeface="Times New Roman"/>
            </a:endParaRPr>
          </a:p>
        </p:txBody>
      </p:sp>
      <p:sp>
        <p:nvSpPr>
          <p:cNvPr id="307" name="Google Shape;307;p6"/>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308" name="Google Shape;308;p6"/>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309" name="Google Shape;309;p6"/>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7"/>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315" name="Google Shape;315;p7"/>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316" name="Google Shape;316;p7"/>
          <p:cNvSpPr txBox="1"/>
          <p:nvPr>
            <p:ph type="title"/>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LITERATURE REVIEW</a:t>
            </a:r>
            <a:endParaRPr b="1">
              <a:solidFill>
                <a:schemeClr val="lt1"/>
              </a:solidFill>
              <a:latin typeface="Times New Roman"/>
              <a:ea typeface="Times New Roman"/>
              <a:cs typeface="Times New Roman"/>
              <a:sym typeface="Times New Roman"/>
            </a:endParaRPr>
          </a:p>
        </p:txBody>
      </p:sp>
      <p:sp>
        <p:nvSpPr>
          <p:cNvPr id="317" name="Google Shape;317;p7"/>
          <p:cNvSpPr txBox="1"/>
          <p:nvPr/>
        </p:nvSpPr>
        <p:spPr>
          <a:xfrm>
            <a:off x="530225" y="2416175"/>
            <a:ext cx="10660064" cy="3632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00"/>
              <a:buFont typeface="Noto Sans Symbols"/>
              <a:buChar char="►"/>
            </a:pPr>
            <a:r>
              <a:rPr b="0" i="0" lang="en-US" sz="2000" u="sng" cap="none" strike="noStrike">
                <a:solidFill>
                  <a:srgbClr val="404040"/>
                </a:solidFill>
                <a:latin typeface="Times New Roman"/>
                <a:ea typeface="Times New Roman"/>
                <a:cs typeface="Times New Roman"/>
                <a:sym typeface="Times New Roman"/>
              </a:rPr>
              <a:t>A brief history of Autonomous Vehicles</a:t>
            </a:r>
            <a:r>
              <a:rPr b="0" i="0" lang="en-US" sz="2000" u="sng" cap="none" strike="noStrike">
                <a:solidFill>
                  <a:schemeClr val="dk1"/>
                </a:solidFill>
                <a:latin typeface="Times New Roman"/>
                <a:ea typeface="Times New Roman"/>
                <a:cs typeface="Times New Roman"/>
                <a:sym typeface="Times New Roman"/>
              </a:rPr>
              <a:t> </a:t>
            </a:r>
            <a:endParaRPr b="0" i="0" sz="2000" u="sng" cap="none" strike="noStrike">
              <a:solidFill>
                <a:schemeClr val="dk1"/>
              </a:solidFill>
              <a:latin typeface="Times New Roman"/>
              <a:ea typeface="Times New Roman"/>
              <a:cs typeface="Times New Roman"/>
              <a:sym typeface="Times New Roman"/>
            </a:endParaRPr>
          </a:p>
          <a:p>
            <a:pPr indent="-342900" lvl="2" marL="8001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A paper by the name “Algorithms applied in Autonomous Vehicle Systems” [1] discusses</a:t>
            </a:r>
            <a:br>
              <a:rPr b="0" i="0" lang="en-US" sz="2000" u="none" cap="none" strike="noStrike">
                <a:solidFill>
                  <a:srgbClr val="404040"/>
                </a:solidFill>
                <a:latin typeface="Times New Roman"/>
                <a:ea typeface="Times New Roman"/>
                <a:cs typeface="Times New Roman"/>
                <a:sym typeface="Times New Roman"/>
              </a:rPr>
            </a:br>
            <a:r>
              <a:rPr b="0" i="0" lang="en-US" sz="2000" u="none" cap="none" strike="noStrike">
                <a:solidFill>
                  <a:srgbClr val="404040"/>
                </a:solidFill>
                <a:latin typeface="Times New Roman"/>
                <a:ea typeface="Times New Roman"/>
                <a:cs typeface="Times New Roman"/>
                <a:sym typeface="Times New Roman"/>
              </a:rPr>
              <a:t>the development paths and key algorithms of autonomous vehicles. </a:t>
            </a:r>
            <a:endParaRPr b="0" i="0" sz="2000" u="none" cap="none" strike="noStrike">
              <a:solidFill>
                <a:srgbClr val="404040"/>
              </a:solidFill>
              <a:latin typeface="Times New Roman"/>
              <a:ea typeface="Times New Roman"/>
              <a:cs typeface="Times New Roman"/>
              <a:sym typeface="Times New Roman"/>
            </a:endParaRPr>
          </a:p>
          <a:p>
            <a:pPr indent="-342900" lvl="2" marL="8001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The first autonomous vehicle concept was realized in 1995 when a vehicle was able to move for about a 1000 km without human assistance. Fast-forwarding to the 21st century, Tesla</a:t>
            </a:r>
            <a:br>
              <a:rPr b="0" i="0" lang="en-US" sz="2000" u="none" cap="none" strike="noStrike">
                <a:solidFill>
                  <a:srgbClr val="404040"/>
                </a:solidFill>
                <a:latin typeface="Times New Roman"/>
                <a:ea typeface="Times New Roman"/>
                <a:cs typeface="Times New Roman"/>
                <a:sym typeface="Times New Roman"/>
              </a:rPr>
            </a:br>
            <a:r>
              <a:rPr b="0" i="0" lang="en-US" sz="2000" u="none" cap="none" strike="noStrike">
                <a:solidFill>
                  <a:srgbClr val="404040"/>
                </a:solidFill>
                <a:latin typeface="Times New Roman"/>
                <a:ea typeface="Times New Roman"/>
                <a:cs typeface="Times New Roman"/>
                <a:sym typeface="Times New Roman"/>
              </a:rPr>
              <a:t>launched a not fully autonomous car in the year 2014. Research is still on with a intense</a:t>
            </a:r>
            <a:br>
              <a:rPr b="0" i="0" lang="en-US" sz="2000" u="none" cap="none" strike="noStrike">
                <a:solidFill>
                  <a:srgbClr val="404040"/>
                </a:solidFill>
                <a:latin typeface="Times New Roman"/>
                <a:ea typeface="Times New Roman"/>
                <a:cs typeface="Times New Roman"/>
                <a:sym typeface="Times New Roman"/>
              </a:rPr>
            </a:br>
            <a:r>
              <a:rPr b="0" i="0" lang="en-US" sz="2000" u="none" cap="none" strike="noStrike">
                <a:solidFill>
                  <a:srgbClr val="404040"/>
                </a:solidFill>
                <a:latin typeface="Times New Roman"/>
                <a:ea typeface="Times New Roman"/>
                <a:cs typeface="Times New Roman"/>
                <a:sym typeface="Times New Roman"/>
              </a:rPr>
              <a:t>competition from several manufacturers such as Ford. </a:t>
            </a: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cap="none" strike="noStrike">
              <a:solidFill>
                <a:srgbClr val="404040"/>
              </a:solidFill>
              <a:latin typeface="Times New Roman"/>
              <a:ea typeface="Times New Roman"/>
              <a:cs typeface="Times New Roman"/>
              <a:sym typeface="Times New Roman"/>
            </a:endParaRPr>
          </a:p>
        </p:txBody>
      </p:sp>
      <p:sp>
        <p:nvSpPr>
          <p:cNvPr id="318" name="Google Shape;318;p7"/>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8"/>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324" name="Google Shape;324;p8"/>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325" name="Google Shape;325;p8"/>
          <p:cNvSpPr txBox="1"/>
          <p:nvPr>
            <p:ph type="title"/>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LITERATURE REVIEW</a:t>
            </a:r>
            <a:endParaRPr b="1">
              <a:solidFill>
                <a:schemeClr val="lt1"/>
              </a:solidFill>
              <a:latin typeface="Times New Roman"/>
              <a:ea typeface="Times New Roman"/>
              <a:cs typeface="Times New Roman"/>
              <a:sym typeface="Times New Roman"/>
            </a:endParaRPr>
          </a:p>
        </p:txBody>
      </p:sp>
      <p:sp>
        <p:nvSpPr>
          <p:cNvPr id="326" name="Google Shape;326;p8"/>
          <p:cNvSpPr txBox="1"/>
          <p:nvPr/>
        </p:nvSpPr>
        <p:spPr>
          <a:xfrm>
            <a:off x="530225" y="2416175"/>
            <a:ext cx="10660064" cy="3632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00"/>
              <a:buFont typeface="Noto Sans Symbols"/>
              <a:buChar char="►"/>
            </a:pPr>
            <a:r>
              <a:rPr b="0" i="0" lang="en-US" sz="2000" u="sng" cap="none" strike="noStrike">
                <a:solidFill>
                  <a:srgbClr val="404040"/>
                </a:solidFill>
                <a:latin typeface="Times New Roman"/>
                <a:ea typeface="Times New Roman"/>
                <a:cs typeface="Times New Roman"/>
                <a:sym typeface="Times New Roman"/>
              </a:rPr>
              <a:t>Previous work - Line Following Robot Using Image Processing</a:t>
            </a:r>
            <a:endParaRPr b="0" i="0" sz="2000" u="sng" cap="none" strike="noStrike">
              <a:solidFill>
                <a:srgbClr val="404040"/>
              </a:solidFill>
              <a:latin typeface="Times New Roman"/>
              <a:ea typeface="Times New Roman"/>
              <a:cs typeface="Times New Roman"/>
              <a:sym typeface="Times New Roman"/>
            </a:endParaRPr>
          </a:p>
          <a:p>
            <a:pPr indent="-342900" lvl="1" marL="8001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This is an example of an implemented digital image processing based robot and some algorithms currently in use for image analysis, path planning, information storage and decision systems.</a:t>
            </a:r>
            <a:endParaRPr b="0" i="0" sz="2000" u="none" cap="none" strike="noStrike">
              <a:solidFill>
                <a:srgbClr val="404040"/>
              </a:solidFill>
              <a:latin typeface="Times New Roman"/>
              <a:ea typeface="Times New Roman"/>
              <a:cs typeface="Times New Roman"/>
              <a:sym typeface="Times New Roman"/>
            </a:endParaRPr>
          </a:p>
          <a:p>
            <a:pPr indent="-342900" lvl="1" marL="8001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In the paper "Line Following Robot Using Image Processing" [2], a robot was developed that was able to follow a line detected by a camera mounted on it. </a:t>
            </a:r>
            <a:endParaRPr b="0" i="0" sz="2000" u="none" cap="none" strike="noStrike">
              <a:solidFill>
                <a:srgbClr val="404040"/>
              </a:solidFill>
              <a:latin typeface="Times New Roman"/>
              <a:ea typeface="Times New Roman"/>
              <a:cs typeface="Times New Roman"/>
              <a:sym typeface="Times New Roman"/>
            </a:endParaRPr>
          </a:p>
          <a:p>
            <a:pPr indent="-342900" lvl="1" marL="8001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A camera is used to obtain image of the track and then converted into a bitmap image. Least Square Method is used to follow the predefined path. Turns were calculated using the slopes of the line captured within the scope of the camera. Thus, by using image processing the line following robot is guided along the desired path.</a:t>
            </a:r>
            <a:br>
              <a:rPr b="0" i="0" lang="en-US" sz="2000" u="none" cap="none" strike="noStrike">
                <a:solidFill>
                  <a:srgbClr val="404040"/>
                </a:solidFill>
                <a:latin typeface="Times New Roman"/>
                <a:ea typeface="Times New Roman"/>
                <a:cs typeface="Times New Roman"/>
                <a:sym typeface="Times New Roman"/>
              </a:rPr>
            </a:br>
            <a:br>
              <a:rPr b="0" i="0" lang="en-US" sz="2000" u="sng" cap="none" strike="noStrike">
                <a:solidFill>
                  <a:srgbClr val="404040"/>
                </a:solidFill>
                <a:latin typeface="Times New Roman"/>
                <a:ea typeface="Times New Roman"/>
                <a:cs typeface="Times New Roman"/>
                <a:sym typeface="Times New Roman"/>
              </a:rPr>
            </a:br>
            <a:endParaRPr b="0" i="0" sz="2000" u="sng" cap="none" strike="noStrik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cap="none" strike="noStrike">
              <a:solidFill>
                <a:srgbClr val="404040"/>
              </a:solidFill>
              <a:latin typeface="Times New Roman"/>
              <a:ea typeface="Times New Roman"/>
              <a:cs typeface="Times New Roman"/>
              <a:sym typeface="Times New Roman"/>
            </a:endParaRPr>
          </a:p>
        </p:txBody>
      </p:sp>
      <p:sp>
        <p:nvSpPr>
          <p:cNvPr id="327" name="Google Shape;327;p8"/>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9"/>
          <p:cNvSpPr txBox="1"/>
          <p:nvPr>
            <p:ph idx="12" type="sldNum"/>
          </p:nvPr>
        </p:nvSpPr>
        <p:spPr>
          <a:xfrm>
            <a:off x="10352088" y="295275"/>
            <a:ext cx="838200" cy="7683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Century Gothic"/>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endParaRPr b="0" i="0" sz="2800" u="none" cap="none" strike="noStrike">
              <a:solidFill>
                <a:schemeClr val="lt1"/>
              </a:solidFill>
              <a:latin typeface="Century Gothic"/>
              <a:ea typeface="Century Gothic"/>
              <a:cs typeface="Century Gothic"/>
              <a:sym typeface="Century Gothic"/>
            </a:endParaRPr>
          </a:p>
        </p:txBody>
      </p:sp>
      <p:pic>
        <p:nvPicPr>
          <p:cNvPr descr="C:\Users\Mahesh Kumar Jha\Downloads\CMRIT NEW LOGO-01.png" id="333" name="Google Shape;333;p9"/>
          <p:cNvPicPr preferRelativeResize="0"/>
          <p:nvPr/>
        </p:nvPicPr>
        <p:blipFill rotWithShape="1">
          <a:blip r:embed="rId3">
            <a:alphaModFix/>
          </a:blip>
          <a:srcRect b="0" l="10242" r="4217" t="16174"/>
          <a:stretch/>
        </p:blipFill>
        <p:spPr>
          <a:xfrm>
            <a:off x="530225" y="606425"/>
            <a:ext cx="1744663" cy="1222375"/>
          </a:xfrm>
          <a:prstGeom prst="rect">
            <a:avLst/>
          </a:prstGeom>
          <a:noFill/>
          <a:ln>
            <a:noFill/>
          </a:ln>
        </p:spPr>
      </p:pic>
      <p:sp>
        <p:nvSpPr>
          <p:cNvPr id="334" name="Google Shape;334;p9"/>
          <p:cNvSpPr txBox="1"/>
          <p:nvPr>
            <p:ph type="title"/>
          </p:nvPr>
        </p:nvSpPr>
        <p:spPr>
          <a:xfrm>
            <a:off x="0" y="966788"/>
            <a:ext cx="12192000" cy="708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lt1"/>
                </a:solidFill>
                <a:latin typeface="Times New Roman"/>
                <a:ea typeface="Times New Roman"/>
                <a:cs typeface="Times New Roman"/>
                <a:sym typeface="Times New Roman"/>
              </a:rPr>
              <a:t>LITERATURE REVIEW</a:t>
            </a:r>
            <a:endParaRPr b="1">
              <a:solidFill>
                <a:schemeClr val="lt1"/>
              </a:solidFill>
              <a:latin typeface="Times New Roman"/>
              <a:ea typeface="Times New Roman"/>
              <a:cs typeface="Times New Roman"/>
              <a:sym typeface="Times New Roman"/>
            </a:endParaRPr>
          </a:p>
        </p:txBody>
      </p:sp>
      <p:sp>
        <p:nvSpPr>
          <p:cNvPr id="335" name="Google Shape;335;p9"/>
          <p:cNvSpPr txBox="1"/>
          <p:nvPr/>
        </p:nvSpPr>
        <p:spPr>
          <a:xfrm>
            <a:off x="530225" y="2416175"/>
            <a:ext cx="10660063" cy="363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00"/>
              <a:buFont typeface="Noto Sans Symbols"/>
              <a:buNone/>
            </a:pPr>
            <a:r>
              <a:rPr b="0" i="0" lang="en-US" sz="2000" u="none" cap="none" strike="noStrike">
                <a:solidFill>
                  <a:srgbClr val="404040"/>
                </a:solidFill>
                <a:latin typeface="Times New Roman"/>
                <a:ea typeface="Times New Roman"/>
                <a:cs typeface="Times New Roman"/>
                <a:sym typeface="Times New Roman"/>
              </a:rPr>
              <a:t>Examples of techniques used in Autonmous Vehicles</a:t>
            </a:r>
            <a:endParaRPr b="0" i="0" sz="2000" u="none" cap="none" strike="noStrik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Some examples of sensor based image processing algorithms are - Vanishing Point method for finding a road in the desert which consists of calculating dominant orientations in image segments and estimating the position of point of convergence between two parallel lines because two parallel lines that form a lane(road) meet at one point in a 2D image captured by a camera, modern methods of analysis using Machine Learning to detect and classify objects captured by a camera, RADAR based estimation of speed, orientation and range of objects. </a:t>
            </a:r>
            <a:endParaRPr b="0" i="0" sz="2000" u="none" cap="none" strike="noStrik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cap="none" strike="noStrike">
                <a:solidFill>
                  <a:srgbClr val="404040"/>
                </a:solidFill>
                <a:latin typeface="Times New Roman"/>
                <a:ea typeface="Times New Roman"/>
                <a:cs typeface="Times New Roman"/>
                <a:sym typeface="Times New Roman"/>
              </a:rPr>
              <a:t>Specifically talking about path finding, algorithms such as A* and Djikstra’s algorithm have been used by autonomous vehicles to find paths based on travel time, distance and fuel consumption.</a:t>
            </a:r>
            <a:br>
              <a:rPr b="0" i="0" lang="en-US" sz="2000" u="none" cap="none" strike="noStrike">
                <a:solidFill>
                  <a:srgbClr val="404040"/>
                </a:solidFill>
                <a:latin typeface="Times New Roman"/>
                <a:ea typeface="Times New Roman"/>
                <a:cs typeface="Times New Roman"/>
                <a:sym typeface="Times New Roman"/>
              </a:rPr>
            </a:br>
            <a:br>
              <a:rPr b="0" i="0" lang="en-US" sz="2000" u="none" cap="none" strike="noStrike">
                <a:solidFill>
                  <a:srgbClr val="404040"/>
                </a:solidFill>
                <a:latin typeface="Times New Roman"/>
                <a:ea typeface="Times New Roman"/>
                <a:cs typeface="Times New Roman"/>
                <a:sym typeface="Times New Roman"/>
              </a:rPr>
            </a:br>
            <a:br>
              <a:rPr b="0" i="0" lang="en-US" sz="2000" u="none" cap="none" strike="noStrike">
                <a:solidFill>
                  <a:srgbClr val="404040"/>
                </a:solidFill>
                <a:latin typeface="Times New Roman"/>
                <a:ea typeface="Times New Roman"/>
                <a:cs typeface="Times New Roman"/>
                <a:sym typeface="Times New Roman"/>
              </a:rPr>
            </a:br>
            <a:br>
              <a:rPr b="0" i="0" lang="en-US" sz="2000" u="none" cap="none" strike="noStrike">
                <a:solidFill>
                  <a:schemeClr val="dk1"/>
                </a:solidFill>
                <a:latin typeface="Times New Roman"/>
                <a:ea typeface="Times New Roman"/>
                <a:cs typeface="Times New Roman"/>
                <a:sym typeface="Times New Roman"/>
              </a:rPr>
            </a:br>
            <a:endParaRPr b="0" i="0" sz="2000" u="none" cap="none" strike="noStrike">
              <a:solidFill>
                <a:srgbClr val="404040"/>
              </a:solidFill>
              <a:latin typeface="Times New Roman"/>
              <a:ea typeface="Times New Roman"/>
              <a:cs typeface="Times New Roman"/>
              <a:sym typeface="Times New Roman"/>
            </a:endParaRPr>
          </a:p>
          <a:p>
            <a:pPr indent="-180340" lvl="0" marL="342900" marR="0" rtl="0" algn="l">
              <a:lnSpc>
                <a:spcPct val="100000"/>
              </a:lnSpc>
              <a:spcBef>
                <a:spcPts val="1000"/>
              </a:spcBef>
              <a:spcAft>
                <a:spcPts val="0"/>
              </a:spcAft>
              <a:buClr>
                <a:schemeClr val="accent1"/>
              </a:buClr>
              <a:buSzPts val="2560"/>
              <a:buFont typeface="Noto Sans Symbols"/>
              <a:buNone/>
            </a:pPr>
            <a:r>
              <a:t/>
            </a:r>
            <a:endParaRPr b="0" i="0" sz="3200" u="none" cap="none" strike="noStrike">
              <a:solidFill>
                <a:srgbClr val="404040"/>
              </a:solidFill>
              <a:latin typeface="Times New Roman"/>
              <a:ea typeface="Times New Roman"/>
              <a:cs typeface="Times New Roman"/>
              <a:sym typeface="Times New Roman"/>
            </a:endParaRPr>
          </a:p>
        </p:txBody>
      </p:sp>
      <p:sp>
        <p:nvSpPr>
          <p:cNvPr id="336" name="Google Shape;336;p9"/>
          <p:cNvSpPr txBox="1"/>
          <p:nvPr/>
        </p:nvSpPr>
        <p:spPr>
          <a:xfrm>
            <a:off x="3705225" y="6257290"/>
            <a:ext cx="4781550" cy="3698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000000"/>
                </a:solidFill>
                <a:latin typeface="Bodoni"/>
                <a:ea typeface="Bodoni"/>
                <a:cs typeface="Bodoni"/>
                <a:sym typeface="Bodoni"/>
              </a:rPr>
              <a:t>Electronics and Communication Department</a:t>
            </a:r>
            <a:endParaRPr b="0" i="0" sz="1800" u="none" cap="none" strike="noStrike">
              <a:solidFill>
                <a:schemeClr val="dk1"/>
              </a:solidFill>
              <a:latin typeface="Bodoni"/>
              <a:ea typeface="Bodoni"/>
              <a:cs typeface="Bodoni"/>
              <a:sym typeface="Bodoni"/>
            </a:endParaRPr>
          </a:p>
        </p:txBody>
      </p:sp>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2017-08-03T09:47:00Z</dcterms:created>
  <dc:creator>Windows 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1033-11.2.0.9635</vt:lpwstr>
  </property>
</Properties>
</file>